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104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tags/tag89.xml" ContentType="application/vnd.openxmlformats-officedocument.presentationml.tags+xml"/>
  <Override PartName="/ppt/tags/tag111.xml" ContentType="application/vnd.openxmlformats-officedocument.presentationml.tag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Override PartName="/ppt/tags/tag96.xml" ContentType="application/vnd.openxmlformats-officedocument.presentationml.tags+xml"/>
  <Override PartName="/ppt/tags/tag100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92.xml" ContentType="application/vnd.openxmlformats-officedocument.presentationml.tag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09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tags/tag116.xml" ContentType="application/vnd.openxmlformats-officedocument.presentationml.tags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tags/tag105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tags/tag112.xml" ContentType="application/vnd.openxmlformats-officedocument.presentationml.tags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79.xml" ContentType="application/vnd.openxmlformats-officedocument.presentationml.tags+xml"/>
  <Override PartName="/ppt/tags/tag101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tags/tag97.xml" ContentType="application/vnd.openxmlformats-officedocument.presentationml.tags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64.xml" ContentType="application/vnd.openxmlformats-officedocument.presentationml.tags+xml"/>
  <Override PartName="/ppt/tags/tag82.xml" ContentType="application/vnd.openxmlformats-officedocument.presentationml.tags+xml"/>
  <Override PartName="/ppt/tags/tag93.xml" ContentType="application/vnd.openxmlformats-officedocument.presentationml.tag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tags/tag53.xml" ContentType="application/vnd.openxmlformats-officedocument.presentationml.tags+xml"/>
  <Override PartName="/ppt/tags/tag71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tags/tag42.xml" ContentType="application/vnd.openxmlformats-officedocument.presentationml.tags+xml"/>
  <Override PartName="/ppt/tags/tag60.xml" ContentType="application/vnd.openxmlformats-officedocument.presentationml.tags+xml"/>
  <Override PartName="/ppt/tags/tag117.xml" ContentType="application/vnd.openxmlformats-officedocument.presentationml.tags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106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113.xml" ContentType="application/vnd.openxmlformats-officedocument.presentationml.tag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tags/tag98.xml" ContentType="application/vnd.openxmlformats-officedocument.presentationml.tags+xml"/>
  <Override PartName="/ppt/tags/tag102.xml" ContentType="application/vnd.openxmlformats-officedocument.presentationml.tags+xml"/>
  <Override PartName="/ppt/tags/tag120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tags/tag94.xml" ContentType="application/vnd.openxmlformats-officedocument.presentationml.tags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90.xml" ContentType="application/vnd.openxmlformats-officedocument.presentationml.tags+xml"/>
  <Override PartName="/ppt/notesSlides/notesSlide21.xml" ContentType="application/vnd.openxmlformats-officedocument.presentationml.notesSlide+xml"/>
  <Override PartName="/ppt/tags/tag118.xml" ContentType="application/vnd.openxmlformats-officedocument.presentationml.tags+xml"/>
  <Override PartName="/ppt/notesSlides/notesSlide10.xml" ContentType="application/vnd.openxmlformats-officedocument.presentationml.notesSlide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tags/tag107.xml" ContentType="application/vnd.openxmlformats-officedocument.presentationml.tag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tags/tag114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103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tags/tag99.xml" ContentType="application/vnd.openxmlformats-officedocument.presentationml.tags+xml"/>
  <Override PartName="/ppt/tags/tag110.xml" ContentType="application/vnd.openxmlformats-officedocument.presentationml.tags+xml"/>
  <Override PartName="/ppt/notesSlides/notesSlide19.xml" ContentType="application/vnd.openxmlformats-officedocument.presentationml.notesSlide+xml"/>
  <Override PartName="/ppt/tags/tag121.xml" ContentType="application/vnd.openxmlformats-officedocument.presentationml.tags+xml"/>
  <Override PartName="/ppt/slides/slide24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  <Override PartName="/ppt/tags/tag95.xml" ContentType="application/vnd.openxmlformats-officedocument.presentationml.tags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tags/tag26.xml" ContentType="application/vnd.openxmlformats-officedocument.presentationml.tags+xml"/>
  <Override PartName="/ppt/tags/tag55.xml" ContentType="application/vnd.openxmlformats-officedocument.presentationml.tags+xml"/>
  <Override PartName="/ppt/tags/tag7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62.xml" ContentType="application/vnd.openxmlformats-officedocument.presentationml.tags+xml"/>
  <Override PartName="/ppt/tags/tag80.xml" ContentType="application/vnd.openxmlformats-officedocument.presentationml.tags+xml"/>
  <Override PartName="/ppt/tags/tag91.xml" ContentType="application/vnd.openxmlformats-officedocument.presentationml.tags+xml"/>
  <Override PartName="/ppt/tags/tag119.xml" ContentType="application/vnd.openxmlformats-officedocument.presentationml.tags+xml"/>
  <Override PartName="/ppt/notesSlides/notesSlide6.xml" ContentType="application/vnd.openxmlformats-officedocument.presentationml.notesSlide+xml"/>
  <Override PartName="/ppt/tags/tag22.xml" ContentType="application/vnd.openxmlformats-officedocument.presentationml.tags+xml"/>
  <Override PartName="/ppt/tags/tag40.xml" ContentType="application/vnd.openxmlformats-officedocument.presentationml.tags+xml"/>
  <Override PartName="/ppt/tags/tag51.xml" ContentType="application/vnd.openxmlformats-officedocument.presentationml.tags+xml"/>
  <Override PartName="/ppt/tags/tag108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115.xml" ContentType="application/vnd.openxmlformats-officedocument.presentationml.tags+xml"/>
  <Override PartName="/ppt/tags/tag12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28" r:id="rId2"/>
    <p:sldId id="317" r:id="rId3"/>
    <p:sldId id="322" r:id="rId4"/>
    <p:sldId id="327" r:id="rId5"/>
    <p:sldId id="344" r:id="rId6"/>
    <p:sldId id="323" r:id="rId7"/>
    <p:sldId id="324" r:id="rId8"/>
    <p:sldId id="325" r:id="rId9"/>
    <p:sldId id="330" r:id="rId10"/>
    <p:sldId id="339" r:id="rId11"/>
    <p:sldId id="340" r:id="rId12"/>
    <p:sldId id="342" r:id="rId13"/>
    <p:sldId id="343" r:id="rId14"/>
    <p:sldId id="326" r:id="rId15"/>
    <p:sldId id="331" r:id="rId16"/>
    <p:sldId id="338" r:id="rId17"/>
    <p:sldId id="335" r:id="rId18"/>
    <p:sldId id="336" r:id="rId19"/>
    <p:sldId id="332" r:id="rId20"/>
    <p:sldId id="333" r:id="rId21"/>
    <p:sldId id="295" r:id="rId22"/>
    <p:sldId id="296" r:id="rId23"/>
    <p:sldId id="297" r:id="rId24"/>
    <p:sldId id="276" r:id="rId25"/>
  </p:sldIdLst>
  <p:sldSz cx="9144000" cy="6858000" type="screen4x3"/>
  <p:notesSz cx="6858000" cy="9945688"/>
  <p:embeddedFontLst>
    <p:embeddedFont>
      <p:font typeface="StoneSansITCStd Medium" pitchFamily="2" charset="0"/>
      <p:regular r:id="rId28"/>
    </p:embeddedFont>
    <p:embeddedFont>
      <p:font typeface="Tempus Sans ITC" pitchFamily="82" charset="0"/>
      <p:regular r:id="rId29"/>
    </p:embeddedFont>
    <p:embeddedFont>
      <p:font typeface="Aharoni" pitchFamily="2" charset="-79"/>
      <p:bold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ＭＳ Ｐゴシック" pitchFamily="34" charset="-128"/>
      <p:regular r:id="rId35"/>
    </p:embeddedFont>
    <p:embeddedFont>
      <p:font typeface="StoneSansITCStd SemiBold" pitchFamily="2" charset="0"/>
      <p:bold r:id="rId36"/>
    </p:embeddedFont>
    <p:embeddedFont>
      <p:font typeface="StoneSerITCStd Medium" pitchFamily="2" charset="0"/>
      <p:regular r:id="rId37"/>
    </p:embeddedFont>
  </p:embeddedFontLst>
  <p:custDataLst>
    <p:tags r:id="rId38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4F"/>
    <a:srgbClr val="808080"/>
    <a:srgbClr val="8C1C00"/>
    <a:srgbClr val="FF6D6D"/>
    <a:srgbClr val="FF3737"/>
    <a:srgbClr val="FF3333"/>
    <a:srgbClr val="FE1E1E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049" autoAdjust="0"/>
    <p:restoredTop sz="87487" autoAdjust="0"/>
  </p:normalViewPr>
  <p:slideViewPr>
    <p:cSldViewPr snapToGrid="0" showGuides="1">
      <p:cViewPr varScale="1">
        <p:scale>
          <a:sx n="113" d="100"/>
          <a:sy n="113" d="100"/>
        </p:scale>
        <p:origin x="-5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1" d="100"/>
          <a:sy n="71" d="100"/>
        </p:scale>
        <p:origin x="-2226" y="-90"/>
      </p:cViewPr>
      <p:guideLst>
        <p:guide orient="horz" pos="3132"/>
        <p:guide pos="2160"/>
      </p:guideLst>
    </p:cSldViewPr>
  </p:notes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fld id="{5E57B947-05CB-4F1C-AD5F-0C0F7E53E989}" type="datetime1">
              <a:rPr lang="de-DE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315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15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47213"/>
            <a:ext cx="29718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fld id="{97EB3ADC-E612-4EEA-A16F-64AA6270D2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fld id="{9882CC5D-2682-49FE-937E-9951DBA546C4}" type="datetime1">
              <a:rPr lang="de-DE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400"/>
            <a:ext cx="50292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8800"/>
            <a:ext cx="29718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StoneSansITCStd Medium" charset="0"/>
              </a:defRPr>
            </a:lvl1pPr>
          </a:lstStyle>
          <a:p>
            <a:pPr>
              <a:defRPr/>
            </a:pPr>
            <a:fld id="{6299B6F2-5198-4215-BD5B-436A4BA27BE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toneSerITCStd Medium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toneSerITCStd Medium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toneSerITCStd Medium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toneSerITCStd Medium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toneSerITCStd Medium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de-DE" sz="1000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aseline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baseline="0" dirty="0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z="1000" dirty="0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 smtClean="0">
              <a:latin typeface="StoneSerITCStd Medium" pitchFamily="50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882CC5D-2682-49FE-937E-9951DBA546C4}" type="datetime1">
              <a:rPr lang="de-DE" smtClean="0"/>
              <a:pPr>
                <a:defRPr/>
              </a:pPr>
              <a:t>02.02.2011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299B6F2-5198-4215-BD5B-436A4BA27BEC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924800" y="0"/>
            <a:ext cx="1220788" cy="6858000"/>
          </a:xfrm>
          <a:prstGeom prst="rect">
            <a:avLst/>
          </a:prstGeom>
          <a:solidFill>
            <a:srgbClr val="000000">
              <a:alpha val="1000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400">
              <a:latin typeface="StoneSansITCStd Medium" charset="0"/>
            </a:endParaRPr>
          </a:p>
        </p:txBody>
      </p:sp>
      <p:pic>
        <p:nvPicPr>
          <p:cNvPr id="5" name="Picture 21" descr="Logo_TUC_en_large"/>
          <p:cNvPicPr>
            <a:picLocks noChangeAspect="1" noChangeArrowheads="1"/>
          </p:cNvPicPr>
          <p:nvPr/>
        </p:nvPicPr>
        <p:blipFill>
          <a:blip r:embed="rId2"/>
          <a:srcRect r="81340" b="27336"/>
          <a:stretch>
            <a:fillRect/>
          </a:stretch>
        </p:blipFill>
        <p:spPr bwMode="auto">
          <a:xfrm>
            <a:off x="0" y="0"/>
            <a:ext cx="11430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2" descr="cgc-logo-m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weller\Desktop\ProtoSphere Siggraph\Präsentation\siggraph_asia_2010_150.gif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5629275"/>
            <a:ext cx="1219200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106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1635125" y="1409700"/>
            <a:ext cx="5832475" cy="1333500"/>
          </a:xfrm>
        </p:spPr>
        <p:txBody>
          <a:bodyPr tIns="45720" rIns="91440" bIns="45720" anchor="t"/>
          <a:lstStyle>
            <a:lvl1pPr>
              <a:lnSpc>
                <a:spcPct val="11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0106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635125" y="3582988"/>
            <a:ext cx="5832475" cy="2741612"/>
          </a:xfrm>
        </p:spPr>
        <p:txBody>
          <a:bodyPr/>
          <a:lstStyle>
            <a:lvl1pPr marL="0" indent="0">
              <a:buFont typeface="Wingdings" charset="2"/>
              <a:buNone/>
              <a:defRPr sz="2400"/>
            </a:lvl1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2150" y="885764"/>
            <a:ext cx="7766050" cy="53515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69865" y="544265"/>
            <a:ext cx="786760" cy="5693023"/>
          </a:xfrm>
        </p:spPr>
        <p:txBody>
          <a:bodyPr vert="eaVert"/>
          <a:lstStyle>
            <a:lvl1pPr>
              <a:defRPr b="0" i="0">
                <a:latin typeface="+mj-lt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7224" y="544265"/>
            <a:ext cx="6856491" cy="569302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600" b="0" i="0" cap="none">
                <a:solidFill>
                  <a:srgbClr val="008B51"/>
                </a:solidFill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2150" y="1143000"/>
            <a:ext cx="3806825" cy="5094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1143000"/>
            <a:ext cx="3806825" cy="5094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1056"/>
            <a:ext cx="8229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6809"/>
            <a:ext cx="4040188" cy="449859"/>
          </a:xfrm>
        </p:spPr>
        <p:txBody>
          <a:bodyPr anchor="b"/>
          <a:lstStyle>
            <a:lvl1pPr marL="0" indent="0">
              <a:buNone/>
              <a:defRPr sz="2000" b="0" i="0">
                <a:latin typeface="StoneSansITCStd SemiBold"/>
                <a:cs typeface="StoneSansITCStd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9434"/>
            <a:ext cx="4040188" cy="45467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26809"/>
            <a:ext cx="4041775" cy="449859"/>
          </a:xfrm>
        </p:spPr>
        <p:txBody>
          <a:bodyPr anchor="b"/>
          <a:lstStyle>
            <a:lvl1pPr marL="0" indent="0">
              <a:buNone/>
              <a:defRPr sz="2000" b="0" i="0">
                <a:latin typeface="StoneSansITCStd SemiBold"/>
                <a:cs typeface="StoneSansITCStd SemiBold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9434"/>
            <a:ext cx="4041775" cy="454672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04807"/>
          </a:xfrm>
        </p:spPr>
        <p:txBody>
          <a:bodyPr anchor="b"/>
          <a:lstStyle>
            <a:lvl1pPr algn="l">
              <a:defRPr sz="2000" b="0" i="0"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99202"/>
            <a:ext cx="3008313" cy="5026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0" i="0">
                <a:latin typeface="StoneSansITCStd SemiBold"/>
                <a:cs typeface="StoneSansITCStd SemiBold"/>
              </a:defRPr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9" descr="background_2"/>
          <p:cNvPicPr>
            <a:picLocks noChangeAspect="1" noChangeArrowheads="1"/>
          </p:cNvPicPr>
          <p:nvPr/>
        </p:nvPicPr>
        <p:blipFill>
          <a:blip r:embed="rId13">
            <a:lum bright="8000"/>
          </a:blip>
          <a:srcRect l="10599"/>
          <a:stretch>
            <a:fillRect/>
          </a:stretch>
        </p:blipFill>
        <p:spPr bwMode="auto">
          <a:xfrm>
            <a:off x="0" y="0"/>
            <a:ext cx="2463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8701" name="Rectangle 45"/>
          <p:cNvSpPr>
            <a:spLocks noChangeArrowheads="1"/>
          </p:cNvSpPr>
          <p:nvPr/>
        </p:nvSpPr>
        <p:spPr bwMode="auto">
          <a:xfrm>
            <a:off x="8610600" y="0"/>
            <a:ext cx="534988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400">
              <a:latin typeface="StoneSansITCStd Medium" charset="0"/>
            </a:endParaRPr>
          </a:p>
        </p:txBody>
      </p:sp>
      <p:sp>
        <p:nvSpPr>
          <p:cNvPr id="198700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sp>
        <p:nvSpPr>
          <p:cNvPr id="2053" name="Rectangle 51"/>
          <p:cNvSpPr>
            <a:spLocks noGrp="1" noChangeArrowheads="1"/>
          </p:cNvSpPr>
          <p:nvPr>
            <p:ph type="title"/>
          </p:nvPr>
        </p:nvSpPr>
        <p:spPr bwMode="auto">
          <a:xfrm>
            <a:off x="657225" y="152400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0" rIns="5400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e-DE" smtClean="0"/>
          </a:p>
        </p:txBody>
      </p:sp>
      <p:sp>
        <p:nvSpPr>
          <p:cNvPr id="2054" name="Rectangle 5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2150" y="1143000"/>
            <a:ext cx="776605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smtClean="0"/>
          </a:p>
        </p:txBody>
      </p:sp>
      <p:sp>
        <p:nvSpPr>
          <p:cNvPr id="198718" name="Line 62"/>
          <p:cNvSpPr>
            <a:spLocks noChangeShapeType="1"/>
          </p:cNvSpPr>
          <p:nvPr/>
        </p:nvSpPr>
        <p:spPr bwMode="auto">
          <a:xfrm>
            <a:off x="0" y="6408738"/>
            <a:ext cx="9144000" cy="0"/>
          </a:xfrm>
          <a:prstGeom prst="line">
            <a:avLst/>
          </a:prstGeom>
          <a:noFill/>
          <a:ln w="635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400">
              <a:latin typeface="StoneSansITCStd Medium" charset="0"/>
            </a:endParaRPr>
          </a:p>
        </p:txBody>
      </p:sp>
      <p:pic>
        <p:nvPicPr>
          <p:cNvPr id="2056" name="Picture 64" descr="Logo_TUC_en_large"/>
          <p:cNvPicPr>
            <a:picLocks noChangeAspect="1" noChangeArrowheads="1"/>
          </p:cNvPicPr>
          <p:nvPr/>
        </p:nvPicPr>
        <p:blipFill>
          <a:blip r:embed="rId14"/>
          <a:srcRect r="81340" b="27182"/>
          <a:stretch>
            <a:fillRect/>
          </a:stretch>
        </p:blipFill>
        <p:spPr bwMode="auto">
          <a:xfrm>
            <a:off x="0" y="0"/>
            <a:ext cx="533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65" descr="cgc-logo-med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610600" y="0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" descr="C:\Users\weller\Desktop\ProtoSphere Siggraph\Präsentation\siggraph_asia_2010_150.gif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610600" y="6319838"/>
            <a:ext cx="5334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toneSansITCStd Medium" charset="0"/>
        </a:defRPr>
      </a:lvl9pPr>
    </p:titleStyle>
    <p:bodyStyle>
      <a:lvl1pPr marL="238125" indent="-238125" algn="l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rgbClr val="008C4F"/>
        </a:buClr>
        <a:buSzPct val="115000"/>
        <a:buFont typeface="Wingdings" pitchFamily="2" charset="2"/>
        <a:buChar char="§"/>
        <a:defRPr sz="2000">
          <a:solidFill>
            <a:schemeClr val="tx1"/>
          </a:solidFill>
          <a:latin typeface="Arial" charset="0"/>
          <a:ea typeface="+mn-ea"/>
          <a:cs typeface="+mn-cs"/>
        </a:defRPr>
      </a:lvl1pPr>
      <a:lvl2pPr marL="454025" indent="-187325" algn="l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>
          <a:solidFill>
            <a:schemeClr val="tx1"/>
          </a:solidFill>
          <a:latin typeface="Arial" charset="0"/>
          <a:ea typeface="ＭＳ Ｐゴシック" charset="-128"/>
        </a:defRPr>
      </a:lvl2pPr>
      <a:lvl3pPr marL="627063" indent="-136525" algn="l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rgbClr val="008C4F"/>
        </a:buClr>
        <a:buChar char="-"/>
        <a:defRPr sz="1600">
          <a:solidFill>
            <a:schemeClr val="tx1"/>
          </a:solidFill>
          <a:latin typeface="Arial" charset="0"/>
          <a:ea typeface="ＭＳ Ｐゴシック" charset="-128"/>
        </a:defRPr>
      </a:lvl3pPr>
      <a:lvl4pPr marL="779463" indent="-101600" algn="l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lr>
          <a:srgbClr val="008C4F"/>
        </a:buClr>
        <a:buChar char="-"/>
        <a:defRPr sz="1400">
          <a:solidFill>
            <a:schemeClr val="tx1"/>
          </a:solidFill>
          <a:latin typeface="Arial" charset="0"/>
          <a:ea typeface="ＭＳ Ｐゴシック" charset="-128"/>
        </a:defRPr>
      </a:lvl4pPr>
      <a:lvl5pPr marL="923925" indent="-107950" algn="l" rtl="0" eaLnBrk="0" fontAlgn="base" hangingPunct="0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Arial" charset="0"/>
          <a:ea typeface="ＭＳ Ｐゴシック" charset="-128"/>
        </a:defRPr>
      </a:lvl5pPr>
      <a:lvl6pPr marL="13811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6pPr>
      <a:lvl7pPr marL="18383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7pPr>
      <a:lvl8pPr marL="22955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8pPr>
      <a:lvl9pPr marL="2752725" indent="-107950" algn="l" rtl="0" eaLnBrk="1" fontAlgn="base" hangingPunct="1">
        <a:lnSpc>
          <a:spcPct val="125000"/>
        </a:lnSpc>
        <a:spcBef>
          <a:spcPct val="40000"/>
        </a:spcBef>
        <a:spcAft>
          <a:spcPct val="0"/>
        </a:spcAft>
        <a:buChar char="»"/>
        <a:defRPr sz="12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weller\Desktop\Website\Website-Data\Protosphere\CPU2.wmv" TargetMode="External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tags" Target="../tags/tag34.xml"/><Relationship Id="rId21" Type="http://schemas.openxmlformats.org/officeDocument/2006/relationships/tags" Target="../tags/tag29.xml"/><Relationship Id="rId42" Type="http://schemas.openxmlformats.org/officeDocument/2006/relationships/tags" Target="../tags/tag50.xml"/><Relationship Id="rId47" Type="http://schemas.openxmlformats.org/officeDocument/2006/relationships/tags" Target="../tags/tag55.xml"/><Relationship Id="rId63" Type="http://schemas.openxmlformats.org/officeDocument/2006/relationships/tags" Target="../tags/tag71.xml"/><Relationship Id="rId68" Type="http://schemas.openxmlformats.org/officeDocument/2006/relationships/tags" Target="../tags/tag76.xml"/><Relationship Id="rId84" Type="http://schemas.openxmlformats.org/officeDocument/2006/relationships/tags" Target="../tags/tag92.xml"/><Relationship Id="rId89" Type="http://schemas.openxmlformats.org/officeDocument/2006/relationships/tags" Target="../tags/tag97.xml"/><Relationship Id="rId2" Type="http://schemas.openxmlformats.org/officeDocument/2006/relationships/tags" Target="../tags/tag10.xml"/><Relationship Id="rId16" Type="http://schemas.openxmlformats.org/officeDocument/2006/relationships/tags" Target="../tags/tag24.xml"/><Relationship Id="rId29" Type="http://schemas.openxmlformats.org/officeDocument/2006/relationships/tags" Target="../tags/tag37.xml"/><Relationship Id="rId107" Type="http://schemas.openxmlformats.org/officeDocument/2006/relationships/tags" Target="../tags/tag115.xml"/><Relationship Id="rId11" Type="http://schemas.openxmlformats.org/officeDocument/2006/relationships/tags" Target="../tags/tag19.xml"/><Relationship Id="rId24" Type="http://schemas.openxmlformats.org/officeDocument/2006/relationships/tags" Target="../tags/tag32.xml"/><Relationship Id="rId32" Type="http://schemas.openxmlformats.org/officeDocument/2006/relationships/tags" Target="../tags/tag40.xml"/><Relationship Id="rId37" Type="http://schemas.openxmlformats.org/officeDocument/2006/relationships/tags" Target="../tags/tag45.xml"/><Relationship Id="rId40" Type="http://schemas.openxmlformats.org/officeDocument/2006/relationships/tags" Target="../tags/tag48.xml"/><Relationship Id="rId45" Type="http://schemas.openxmlformats.org/officeDocument/2006/relationships/tags" Target="../tags/tag53.xml"/><Relationship Id="rId53" Type="http://schemas.openxmlformats.org/officeDocument/2006/relationships/tags" Target="../tags/tag61.xml"/><Relationship Id="rId58" Type="http://schemas.openxmlformats.org/officeDocument/2006/relationships/tags" Target="../tags/tag66.xml"/><Relationship Id="rId66" Type="http://schemas.openxmlformats.org/officeDocument/2006/relationships/tags" Target="../tags/tag74.xml"/><Relationship Id="rId74" Type="http://schemas.openxmlformats.org/officeDocument/2006/relationships/tags" Target="../tags/tag82.xml"/><Relationship Id="rId79" Type="http://schemas.openxmlformats.org/officeDocument/2006/relationships/tags" Target="../tags/tag87.xml"/><Relationship Id="rId87" Type="http://schemas.openxmlformats.org/officeDocument/2006/relationships/tags" Target="../tags/tag95.xml"/><Relationship Id="rId102" Type="http://schemas.openxmlformats.org/officeDocument/2006/relationships/tags" Target="../tags/tag110.xml"/><Relationship Id="rId110" Type="http://schemas.openxmlformats.org/officeDocument/2006/relationships/image" Target="../media/image33.png"/><Relationship Id="rId5" Type="http://schemas.openxmlformats.org/officeDocument/2006/relationships/tags" Target="../tags/tag13.xml"/><Relationship Id="rId61" Type="http://schemas.openxmlformats.org/officeDocument/2006/relationships/tags" Target="../tags/tag69.xml"/><Relationship Id="rId82" Type="http://schemas.openxmlformats.org/officeDocument/2006/relationships/tags" Target="../tags/tag90.xml"/><Relationship Id="rId90" Type="http://schemas.openxmlformats.org/officeDocument/2006/relationships/tags" Target="../tags/tag98.xml"/><Relationship Id="rId95" Type="http://schemas.openxmlformats.org/officeDocument/2006/relationships/tags" Target="../tags/tag103.xml"/><Relationship Id="rId19" Type="http://schemas.openxmlformats.org/officeDocument/2006/relationships/tags" Target="../tags/tag27.xml"/><Relationship Id="rId14" Type="http://schemas.openxmlformats.org/officeDocument/2006/relationships/tags" Target="../tags/tag22.xml"/><Relationship Id="rId22" Type="http://schemas.openxmlformats.org/officeDocument/2006/relationships/tags" Target="../tags/tag30.xml"/><Relationship Id="rId27" Type="http://schemas.openxmlformats.org/officeDocument/2006/relationships/tags" Target="../tags/tag35.xml"/><Relationship Id="rId30" Type="http://schemas.openxmlformats.org/officeDocument/2006/relationships/tags" Target="../tags/tag38.xml"/><Relationship Id="rId35" Type="http://schemas.openxmlformats.org/officeDocument/2006/relationships/tags" Target="../tags/tag43.xml"/><Relationship Id="rId43" Type="http://schemas.openxmlformats.org/officeDocument/2006/relationships/tags" Target="../tags/tag51.xml"/><Relationship Id="rId48" Type="http://schemas.openxmlformats.org/officeDocument/2006/relationships/tags" Target="../tags/tag56.xml"/><Relationship Id="rId56" Type="http://schemas.openxmlformats.org/officeDocument/2006/relationships/tags" Target="../tags/tag64.xml"/><Relationship Id="rId64" Type="http://schemas.openxmlformats.org/officeDocument/2006/relationships/tags" Target="../tags/tag72.xml"/><Relationship Id="rId69" Type="http://schemas.openxmlformats.org/officeDocument/2006/relationships/tags" Target="../tags/tag77.xml"/><Relationship Id="rId77" Type="http://schemas.openxmlformats.org/officeDocument/2006/relationships/tags" Target="../tags/tag85.xml"/><Relationship Id="rId100" Type="http://schemas.openxmlformats.org/officeDocument/2006/relationships/tags" Target="../tags/tag108.xml"/><Relationship Id="rId105" Type="http://schemas.openxmlformats.org/officeDocument/2006/relationships/tags" Target="../tags/tag113.xml"/><Relationship Id="rId8" Type="http://schemas.openxmlformats.org/officeDocument/2006/relationships/tags" Target="../tags/tag16.xml"/><Relationship Id="rId51" Type="http://schemas.openxmlformats.org/officeDocument/2006/relationships/tags" Target="../tags/tag59.xml"/><Relationship Id="rId72" Type="http://schemas.openxmlformats.org/officeDocument/2006/relationships/tags" Target="../tags/tag80.xml"/><Relationship Id="rId80" Type="http://schemas.openxmlformats.org/officeDocument/2006/relationships/tags" Target="../tags/tag88.xml"/><Relationship Id="rId85" Type="http://schemas.openxmlformats.org/officeDocument/2006/relationships/tags" Target="../tags/tag93.xml"/><Relationship Id="rId93" Type="http://schemas.openxmlformats.org/officeDocument/2006/relationships/tags" Target="../tags/tag101.xml"/><Relationship Id="rId98" Type="http://schemas.openxmlformats.org/officeDocument/2006/relationships/tags" Target="../tags/tag106.xml"/><Relationship Id="rId3" Type="http://schemas.openxmlformats.org/officeDocument/2006/relationships/tags" Target="../tags/tag11.xml"/><Relationship Id="rId12" Type="http://schemas.openxmlformats.org/officeDocument/2006/relationships/tags" Target="../tags/tag20.xml"/><Relationship Id="rId17" Type="http://schemas.openxmlformats.org/officeDocument/2006/relationships/tags" Target="../tags/tag25.xml"/><Relationship Id="rId25" Type="http://schemas.openxmlformats.org/officeDocument/2006/relationships/tags" Target="../tags/tag33.xml"/><Relationship Id="rId33" Type="http://schemas.openxmlformats.org/officeDocument/2006/relationships/tags" Target="../tags/tag41.xml"/><Relationship Id="rId38" Type="http://schemas.openxmlformats.org/officeDocument/2006/relationships/tags" Target="../tags/tag46.xml"/><Relationship Id="rId46" Type="http://schemas.openxmlformats.org/officeDocument/2006/relationships/tags" Target="../tags/tag54.xml"/><Relationship Id="rId59" Type="http://schemas.openxmlformats.org/officeDocument/2006/relationships/tags" Target="../tags/tag67.xml"/><Relationship Id="rId67" Type="http://schemas.openxmlformats.org/officeDocument/2006/relationships/tags" Target="../tags/tag75.xml"/><Relationship Id="rId103" Type="http://schemas.openxmlformats.org/officeDocument/2006/relationships/tags" Target="../tags/tag111.xml"/><Relationship Id="rId108" Type="http://schemas.openxmlformats.org/officeDocument/2006/relationships/slideLayout" Target="../slideLayouts/slideLayout4.xml"/><Relationship Id="rId20" Type="http://schemas.openxmlformats.org/officeDocument/2006/relationships/tags" Target="../tags/tag28.xml"/><Relationship Id="rId41" Type="http://schemas.openxmlformats.org/officeDocument/2006/relationships/tags" Target="../tags/tag49.xml"/><Relationship Id="rId54" Type="http://schemas.openxmlformats.org/officeDocument/2006/relationships/tags" Target="../tags/tag62.xml"/><Relationship Id="rId62" Type="http://schemas.openxmlformats.org/officeDocument/2006/relationships/tags" Target="../tags/tag70.xml"/><Relationship Id="rId70" Type="http://schemas.openxmlformats.org/officeDocument/2006/relationships/tags" Target="../tags/tag78.xml"/><Relationship Id="rId75" Type="http://schemas.openxmlformats.org/officeDocument/2006/relationships/tags" Target="../tags/tag83.xml"/><Relationship Id="rId83" Type="http://schemas.openxmlformats.org/officeDocument/2006/relationships/tags" Target="../tags/tag91.xml"/><Relationship Id="rId88" Type="http://schemas.openxmlformats.org/officeDocument/2006/relationships/tags" Target="../tags/tag96.xml"/><Relationship Id="rId91" Type="http://schemas.openxmlformats.org/officeDocument/2006/relationships/tags" Target="../tags/tag99.xml"/><Relationship Id="rId96" Type="http://schemas.openxmlformats.org/officeDocument/2006/relationships/tags" Target="../tags/tag104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5" Type="http://schemas.openxmlformats.org/officeDocument/2006/relationships/tags" Target="../tags/tag23.xml"/><Relationship Id="rId23" Type="http://schemas.openxmlformats.org/officeDocument/2006/relationships/tags" Target="../tags/tag31.xml"/><Relationship Id="rId28" Type="http://schemas.openxmlformats.org/officeDocument/2006/relationships/tags" Target="../tags/tag36.xml"/><Relationship Id="rId36" Type="http://schemas.openxmlformats.org/officeDocument/2006/relationships/tags" Target="../tags/tag44.xml"/><Relationship Id="rId49" Type="http://schemas.openxmlformats.org/officeDocument/2006/relationships/tags" Target="../tags/tag57.xml"/><Relationship Id="rId57" Type="http://schemas.openxmlformats.org/officeDocument/2006/relationships/tags" Target="../tags/tag65.xml"/><Relationship Id="rId106" Type="http://schemas.openxmlformats.org/officeDocument/2006/relationships/tags" Target="../tags/tag114.xml"/><Relationship Id="rId10" Type="http://schemas.openxmlformats.org/officeDocument/2006/relationships/tags" Target="../tags/tag18.xml"/><Relationship Id="rId31" Type="http://schemas.openxmlformats.org/officeDocument/2006/relationships/tags" Target="../tags/tag39.xml"/><Relationship Id="rId44" Type="http://schemas.openxmlformats.org/officeDocument/2006/relationships/tags" Target="../tags/tag52.xml"/><Relationship Id="rId52" Type="http://schemas.openxmlformats.org/officeDocument/2006/relationships/tags" Target="../tags/tag60.xml"/><Relationship Id="rId60" Type="http://schemas.openxmlformats.org/officeDocument/2006/relationships/tags" Target="../tags/tag68.xml"/><Relationship Id="rId65" Type="http://schemas.openxmlformats.org/officeDocument/2006/relationships/tags" Target="../tags/tag73.xml"/><Relationship Id="rId73" Type="http://schemas.openxmlformats.org/officeDocument/2006/relationships/tags" Target="../tags/tag81.xml"/><Relationship Id="rId78" Type="http://schemas.openxmlformats.org/officeDocument/2006/relationships/tags" Target="../tags/tag86.xml"/><Relationship Id="rId81" Type="http://schemas.openxmlformats.org/officeDocument/2006/relationships/tags" Target="../tags/tag89.xml"/><Relationship Id="rId86" Type="http://schemas.openxmlformats.org/officeDocument/2006/relationships/tags" Target="../tags/tag94.xml"/><Relationship Id="rId94" Type="http://schemas.openxmlformats.org/officeDocument/2006/relationships/tags" Target="../tags/tag102.xml"/><Relationship Id="rId99" Type="http://schemas.openxmlformats.org/officeDocument/2006/relationships/tags" Target="../tags/tag107.xml"/><Relationship Id="rId101" Type="http://schemas.openxmlformats.org/officeDocument/2006/relationships/tags" Target="../tags/tag109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3" Type="http://schemas.openxmlformats.org/officeDocument/2006/relationships/tags" Target="../tags/tag21.xml"/><Relationship Id="rId18" Type="http://schemas.openxmlformats.org/officeDocument/2006/relationships/tags" Target="../tags/tag26.xml"/><Relationship Id="rId39" Type="http://schemas.openxmlformats.org/officeDocument/2006/relationships/tags" Target="../tags/tag47.xml"/><Relationship Id="rId109" Type="http://schemas.openxmlformats.org/officeDocument/2006/relationships/notesSlide" Target="../notesSlides/notesSlide14.xml"/><Relationship Id="rId34" Type="http://schemas.openxmlformats.org/officeDocument/2006/relationships/tags" Target="../tags/tag42.xml"/><Relationship Id="rId50" Type="http://schemas.openxmlformats.org/officeDocument/2006/relationships/tags" Target="../tags/tag58.xml"/><Relationship Id="rId55" Type="http://schemas.openxmlformats.org/officeDocument/2006/relationships/tags" Target="../tags/tag63.xml"/><Relationship Id="rId76" Type="http://schemas.openxmlformats.org/officeDocument/2006/relationships/tags" Target="../tags/tag84.xml"/><Relationship Id="rId97" Type="http://schemas.openxmlformats.org/officeDocument/2006/relationships/tags" Target="../tags/tag105.xml"/><Relationship Id="rId104" Type="http://schemas.openxmlformats.org/officeDocument/2006/relationships/tags" Target="../tags/tag112.xml"/><Relationship Id="rId7" Type="http://schemas.openxmlformats.org/officeDocument/2006/relationships/tags" Target="../tags/tag15.xml"/><Relationship Id="rId71" Type="http://schemas.openxmlformats.org/officeDocument/2006/relationships/tags" Target="../tags/tag79.xml"/><Relationship Id="rId92" Type="http://schemas.openxmlformats.org/officeDocument/2006/relationships/tags" Target="../tags/tag10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weller\Desktop\Website\Website-Data\Protosphere\Parallel1.wmv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weller\Desktop\Website\Website-Data\Protosphere\Parallel2.wmv" TargetMode="External"/><Relationship Id="rId5" Type="http://schemas.openxmlformats.org/officeDocument/2006/relationships/image" Target="../media/image46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jpeg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image" Target="../media/image19.png"/><Relationship Id="rId5" Type="http://schemas.openxmlformats.org/officeDocument/2006/relationships/image" Target="../media/image53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1.png"/><Relationship Id="rId2" Type="http://schemas.openxmlformats.org/officeDocument/2006/relationships/video" Target="file:///C:\Users\weller\Desktop\Website\Website-Data\Protosphere\Hand.wmv" TargetMode="External"/><Relationship Id="rId1" Type="http://schemas.openxmlformats.org/officeDocument/2006/relationships/video" Target="file:///C:\Users\weller\Desktop\Website\Website-Data\Protosphere\SiggraphIntroHaptesha.wmv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Users\weller\Desktop\Website\Website-Data\Protosphere\CPU1.wmv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1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57592" y="1504887"/>
            <a:ext cx="7432024" cy="152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  <a:t/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j-ea"/>
                <a:cs typeface="+mj-cs"/>
              </a:rPr>
            </a:b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 GPU-Assisted Prototype Guided</a:t>
            </a:r>
            <a:b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Sphere Packing Algorithm for Arbitrary Objects</a:t>
            </a:r>
          </a:p>
        </p:txBody>
      </p:sp>
      <p:sp>
        <p:nvSpPr>
          <p:cNvPr id="38" name="Rectangle 1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0309" y="3666653"/>
            <a:ext cx="7963342" cy="258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rgbClr val="008C4F"/>
              </a:buClr>
              <a:buSzPct val="115000"/>
              <a:buFont typeface="Wingdings" pitchFamily="2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rgbClr val="008C4F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René Weller 	  and	  Gabriel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Zachmann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rgbClr val="008C4F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Clausthal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University, Germany</a:t>
            </a:r>
            <a:b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427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{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427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weller,zach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A427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}@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A427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in.tu-clausthal.de</a:t>
            </a:r>
            <a:endParaRPr kumimoji="0" lang="en-US" sz="1800" b="0" i="1" u="none" strike="noStrike" kern="0" cap="none" spc="0" normalizeH="0" baseline="0" noProof="0" dirty="0" smtClean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25000"/>
              </a:lnSpc>
              <a:spcBef>
                <a:spcPct val="40000"/>
              </a:spcBef>
              <a:spcAft>
                <a:spcPct val="0"/>
              </a:spcAft>
              <a:buClr>
                <a:srgbClr val="008C4F"/>
              </a:buClr>
              <a:buSzPct val="115000"/>
              <a:buFont typeface="Wingdings" pitchFamily="2" charset="2"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Siggraph</a:t>
            </a:r>
            <a:r>
              <a:rPr kumimoji="0" lang="en-US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Asia ’10, Dec 2010, Seoul, South Korea</a:t>
            </a:r>
          </a:p>
        </p:txBody>
      </p:sp>
      <p:pic>
        <p:nvPicPr>
          <p:cNvPr id="39" name="Picture 8" descr="C:\Users\weller\Desktop\ProtoSphere Siggraph\Präsentation\Untitled 54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3320" y="506640"/>
            <a:ext cx="8580969" cy="181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9" descr="C:\Users\weller\Desktop\ProtoSphere Siggraph\Präsentation\Untitled 74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70" y="3386664"/>
            <a:ext cx="1850727" cy="270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1026" name="Picture 2" descr="C:\Users\weller\Desktop\ProtoSphere Siggraph\Talk-Bilder\Untitled 123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16050" y="3429000"/>
            <a:ext cx="2327917" cy="263313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 </a:t>
            </a: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- Basic </a:t>
            </a:r>
            <a:r>
              <a:rPr lang="de-DE" sz="3200" kern="0" dirty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Algorithm</a:t>
            </a:r>
          </a:p>
        </p:txBody>
      </p:sp>
      <p:pic>
        <p:nvPicPr>
          <p:cNvPr id="6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059" y="20777"/>
            <a:ext cx="3186815" cy="67492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/>
              <a:t>Basic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18435" name="Picture 3" descr="C:\Temp\VoronoiBNG\1\screenshot079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000" y="644400"/>
            <a:ext cx="7802880" cy="5852160"/>
          </a:xfrm>
          <a:prstGeom prst="rect">
            <a:avLst/>
          </a:prstGeom>
          <a:noFill/>
        </p:spPr>
      </p:pic>
      <p:sp>
        <p:nvSpPr>
          <p:cNvPr id="8" name="Ellipse 7"/>
          <p:cNvSpPr/>
          <p:nvPr/>
        </p:nvSpPr>
        <p:spPr bwMode="auto">
          <a:xfrm>
            <a:off x="2456897" y="5163686"/>
            <a:ext cx="669962" cy="669962"/>
          </a:xfrm>
          <a:prstGeom prst="ellipse">
            <a:avLst/>
          </a:prstGeom>
          <a:noFill/>
          <a:ln w="50800" cap="flat" cmpd="sng" algn="ctr">
            <a:solidFill>
              <a:srgbClr val="008C4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 </a:t>
            </a: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- Basic </a:t>
            </a:r>
            <a:r>
              <a:rPr lang="de-DE" sz="3200" kern="0" dirty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Algorithm</a:t>
            </a:r>
          </a:p>
        </p:txBody>
      </p:sp>
      <p:pic>
        <p:nvPicPr>
          <p:cNvPr id="6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059" y="20777"/>
            <a:ext cx="3186815" cy="67492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/>
              <a:t>Basic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16386" name="Picture 2" descr="C:\Temp\VoronoiBNG\screenshot23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000" y="64440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 </a:t>
            </a: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- Basic </a:t>
            </a:r>
            <a:r>
              <a:rPr lang="de-DE" sz="3200" kern="0" dirty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Algorithm</a:t>
            </a:r>
          </a:p>
        </p:txBody>
      </p:sp>
      <p:pic>
        <p:nvPicPr>
          <p:cNvPr id="6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059" y="20777"/>
            <a:ext cx="3186815" cy="67492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/>
              <a:t>Basic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8" name="CPU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4000" y="644400"/>
            <a:ext cx="7802880" cy="585216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 </a:t>
            </a: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- Basic </a:t>
            </a:r>
            <a:r>
              <a:rPr lang="de-DE" sz="3200" kern="0" dirty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Algorithm</a:t>
            </a:r>
          </a:p>
        </p:txBody>
      </p:sp>
      <p:pic>
        <p:nvPicPr>
          <p:cNvPr id="6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8059" y="20777"/>
            <a:ext cx="3186815" cy="67492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/>
              <a:t>Basic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19458" name="Picture 2" descr="C:\Temp\VoronoiBNG\2a\0021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000" y="644400"/>
            <a:ext cx="7802880" cy="5852160"/>
          </a:xfrm>
          <a:prstGeom prst="rect">
            <a:avLst/>
          </a:prstGeom>
          <a:noFill/>
        </p:spPr>
      </p:pic>
      <p:sp>
        <p:nvSpPr>
          <p:cNvPr id="8" name="Ellipse 7"/>
          <p:cNvSpPr/>
          <p:nvPr/>
        </p:nvSpPr>
        <p:spPr bwMode="auto">
          <a:xfrm>
            <a:off x="3213981" y="3865828"/>
            <a:ext cx="669962" cy="669962"/>
          </a:xfrm>
          <a:prstGeom prst="ellipse">
            <a:avLst/>
          </a:prstGeom>
          <a:noFill/>
          <a:ln w="50800" cap="flat" cmpd="sng" algn="ctr">
            <a:solidFill>
              <a:srgbClr val="008C4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bunn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0"/>
          <a:srcRect/>
          <a:stretch>
            <a:fillRect/>
          </a:stretch>
        </p:blipFill>
        <p:spPr bwMode="auto">
          <a:xfrm>
            <a:off x="1133003" y="612775"/>
            <a:ext cx="64801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Parallelization</a:t>
            </a:r>
            <a:endParaRPr lang="de-DE" sz="3200" kern="0" dirty="0">
              <a:solidFill>
                <a:schemeClr val="tx2"/>
              </a:solidFill>
              <a:latin typeface="StoneSansITCStd Medium" pitchFamily="2" charset="0"/>
              <a:ea typeface="+mj-ea"/>
              <a:cs typeface="+mj-cs"/>
            </a:endParaRPr>
          </a:p>
        </p:txBody>
      </p:sp>
      <p:sp>
        <p:nvSpPr>
          <p:cNvPr id="22" name="Rectangle 4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71888" y="54927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24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11638" y="54927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25" name="Rectangle 6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671888" y="108902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26" name="Rectangle 7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211638" y="1089025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28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292725" y="1628775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29" name="Rectangle 16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32475" y="2168525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33" name="Rectangle 1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292725" y="2168525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35" name="Rectangle 2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292725" y="2710656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36" name="Rectangle 2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291138" y="324961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37" name="Rectangle 27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751388" y="3249613"/>
            <a:ext cx="539750" cy="539750"/>
          </a:xfrm>
          <a:prstGeom prst="rect">
            <a:avLst/>
          </a:prstGeom>
          <a:solidFill>
            <a:srgbClr val="8C1C00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38" name="Rectangle 28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11638" y="324961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39" name="Rectangle 29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671888" y="324961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40" name="Rectangle 3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129757" y="324961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41" name="Rectangle 34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292725" y="378936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42" name="Rectangle 35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752975" y="3789363"/>
            <a:ext cx="539750" cy="539750"/>
          </a:xfrm>
          <a:prstGeom prst="rect">
            <a:avLst/>
          </a:prstGeom>
          <a:solidFill>
            <a:srgbClr val="8C1C00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43" name="Rectangle 3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213225" y="3789363"/>
            <a:ext cx="539750" cy="539750"/>
          </a:xfrm>
          <a:prstGeom prst="rect">
            <a:avLst/>
          </a:prstGeom>
          <a:solidFill>
            <a:srgbClr val="8C1C00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44" name="Rectangle 3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673475" y="3789363"/>
            <a:ext cx="539750" cy="539750"/>
          </a:xfrm>
          <a:prstGeom prst="rect">
            <a:avLst/>
          </a:prstGeom>
          <a:solidFill>
            <a:srgbClr val="8C1C00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45" name="Rectangle 38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3133725" y="378936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46" name="Rectangle 39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592388" y="378936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48" name="Rectangle 42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751388" y="432911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49" name="Rectangle 43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211638" y="4329113"/>
            <a:ext cx="539750" cy="539750"/>
          </a:xfrm>
          <a:prstGeom prst="rect">
            <a:avLst/>
          </a:prstGeom>
          <a:solidFill>
            <a:srgbClr val="8C1C00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50" name="Rectangle 44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3671888" y="4329113"/>
            <a:ext cx="539750" cy="539750"/>
          </a:xfrm>
          <a:prstGeom prst="rect">
            <a:avLst/>
          </a:prstGeom>
          <a:solidFill>
            <a:srgbClr val="8C1C00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51" name="Rectangle 45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3132138" y="4329113"/>
            <a:ext cx="539750" cy="539750"/>
          </a:xfrm>
          <a:prstGeom prst="rect">
            <a:avLst/>
          </a:prstGeom>
          <a:solidFill>
            <a:srgbClr val="8C1C00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52" name="Rectangle 4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2592388" y="432911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53" name="Rectangle 50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4751388" y="486886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54" name="Rectangle 5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211638" y="486886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55" name="Rectangle 52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671888" y="486886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56" name="Rectangle 53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3132138" y="486886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58" name="Rectangle 8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755208" y="1089025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59" name="Rectangle 9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4755208" y="1628775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60" name="Rectangle 11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5292725" y="1089025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61" name="Rectangle 1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832475" y="108902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62" name="Rectangle 1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5832475" y="1628775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63" name="Rectangle 1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6372225" y="162877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64" name="Rectangle 15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6372225" y="216852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65" name="Rectangle 18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6372225" y="270827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66" name="Rectangle 19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5832475" y="2710656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67" name="Rectangle 21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752975" y="2710656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68" name="Rectangle 22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4211638" y="2710656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69" name="Rectangle 23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3671888" y="2710656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70" name="Rectangle 24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3132138" y="2710656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71" name="Rectangle 25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5833269" y="324961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72" name="Rectangle 31"/>
          <p:cNvSpPr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2590800" y="324961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73" name="Rectangle 32"/>
          <p:cNvSpPr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2051050" y="3249613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74" name="Rectangle 33"/>
          <p:cNvSpPr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5832475" y="378936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75" name="Rectangle 40"/>
          <p:cNvSpPr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2052638" y="3789363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76" name="Rectangle 41"/>
          <p:cNvSpPr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5291138" y="432911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77" name="Rectangle 47"/>
          <p:cNvSpPr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2051050" y="432911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79" name="Rectangle 48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1511300" y="4329113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80" name="Rectangle 49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5291138" y="486886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81" name="Rectangle 54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2592388" y="4868863"/>
            <a:ext cx="539750" cy="539750"/>
          </a:xfrm>
          <a:prstGeom prst="rect">
            <a:avLst/>
          </a:prstGeom>
          <a:solidFill>
            <a:srgbClr val="8C1C00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82" name="Rectangle 55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2051050" y="486886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83" name="Rectangle 56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1511300" y="4868863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84" name="Rectangle 57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291138" y="540861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89" name="Rectangle 58"/>
          <p:cNvSpPr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4751388" y="540861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90" name="Rectangle 59"/>
          <p:cNvSpPr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4211638" y="540861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91" name="Rectangle 60"/>
          <p:cNvSpPr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3671888" y="540861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92" name="Rectangle 61"/>
          <p:cNvSpPr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3132138" y="540861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93" name="Rectangle 62"/>
          <p:cNvSpPr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2593181" y="5408613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94" name="Rectangle 63"/>
          <p:cNvSpPr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5832475" y="4329113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95" name="Rectangle 64"/>
          <p:cNvSpPr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2592388" y="2710656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96" name="Rectangle 88"/>
          <p:cNvSpPr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4755208" y="2168525"/>
            <a:ext cx="539750" cy="539750"/>
          </a:xfrm>
          <a:prstGeom prst="rect">
            <a:avLst/>
          </a:prstGeom>
          <a:solidFill>
            <a:srgbClr val="8C1C00">
              <a:alpha val="4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grpSp>
        <p:nvGrpSpPr>
          <p:cNvPr id="97" name="Group 90"/>
          <p:cNvGrpSpPr>
            <a:grpSpLocks/>
          </p:cNvGrpSpPr>
          <p:nvPr>
            <p:custDataLst>
              <p:tags r:id="rId64"/>
            </p:custDataLst>
          </p:nvPr>
        </p:nvGrpSpPr>
        <p:grpSpPr bwMode="auto">
          <a:xfrm>
            <a:off x="1511300" y="536575"/>
            <a:ext cx="5400675" cy="5953125"/>
            <a:chOff x="952" y="338"/>
            <a:chExt cx="3402" cy="3750"/>
          </a:xfrm>
        </p:grpSpPr>
        <p:sp>
          <p:nvSpPr>
            <p:cNvPr id="98" name="Line 91"/>
            <p:cNvSpPr>
              <a:spLocks noChangeShapeType="1"/>
            </p:cNvSpPr>
            <p:nvPr>
              <p:custDataLst>
                <p:tags r:id="rId88"/>
              </p:custDataLst>
            </p:nvPr>
          </p:nvSpPr>
          <p:spPr bwMode="auto">
            <a:xfrm>
              <a:off x="952" y="2387"/>
              <a:ext cx="340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grpSp>
          <p:nvGrpSpPr>
            <p:cNvPr id="99" name="Group 92"/>
            <p:cNvGrpSpPr>
              <a:grpSpLocks/>
            </p:cNvGrpSpPr>
            <p:nvPr/>
          </p:nvGrpSpPr>
          <p:grpSpPr bwMode="auto">
            <a:xfrm>
              <a:off x="952" y="338"/>
              <a:ext cx="3402" cy="3750"/>
              <a:chOff x="952" y="338"/>
              <a:chExt cx="3402" cy="3750"/>
            </a:xfrm>
          </p:grpSpPr>
          <p:sp>
            <p:nvSpPr>
              <p:cNvPr id="100" name="Line 93"/>
              <p:cNvSpPr>
                <a:spLocks noChangeShapeType="1"/>
              </p:cNvSpPr>
              <p:nvPr>
                <p:custDataLst>
                  <p:tags r:id="rId89"/>
                </p:custDataLst>
              </p:nvPr>
            </p:nvSpPr>
            <p:spPr bwMode="auto">
              <a:xfrm>
                <a:off x="952" y="2727"/>
                <a:ext cx="3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1" name="Line 94"/>
              <p:cNvSpPr>
                <a:spLocks noChangeShapeType="1"/>
              </p:cNvSpPr>
              <p:nvPr>
                <p:custDataLst>
                  <p:tags r:id="rId90"/>
                </p:custDataLst>
              </p:nvPr>
            </p:nvSpPr>
            <p:spPr bwMode="auto">
              <a:xfrm>
                <a:off x="952" y="3067"/>
                <a:ext cx="3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2" name="Line 95"/>
              <p:cNvSpPr>
                <a:spLocks noChangeShapeType="1"/>
              </p:cNvSpPr>
              <p:nvPr>
                <p:custDataLst>
                  <p:tags r:id="rId91"/>
                </p:custDataLst>
              </p:nvPr>
            </p:nvSpPr>
            <p:spPr bwMode="auto">
              <a:xfrm>
                <a:off x="2653" y="346"/>
                <a:ext cx="0" cy="37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grpSp>
            <p:nvGrpSpPr>
              <p:cNvPr id="106" name="Group 96"/>
              <p:cNvGrpSpPr>
                <a:grpSpLocks/>
              </p:cNvGrpSpPr>
              <p:nvPr/>
            </p:nvGrpSpPr>
            <p:grpSpPr bwMode="auto">
              <a:xfrm>
                <a:off x="952" y="346"/>
                <a:ext cx="3402" cy="3742"/>
                <a:chOff x="952" y="346"/>
                <a:chExt cx="3402" cy="3742"/>
              </a:xfrm>
            </p:grpSpPr>
            <p:sp>
              <p:nvSpPr>
                <p:cNvPr id="119" name="Rectangle 97"/>
                <p:cNvSpPr>
                  <a:spLocks noChangeArrowheads="1"/>
                </p:cNvSpPr>
                <p:nvPr>
                  <p:custDataLst>
                    <p:tags r:id="rId102"/>
                  </p:custDataLst>
                </p:nvPr>
              </p:nvSpPr>
              <p:spPr bwMode="auto">
                <a:xfrm>
                  <a:off x="952" y="346"/>
                  <a:ext cx="3402" cy="3742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e-DE">
                    <a:latin typeface="StoneSansITCStd Medium" pitchFamily="50" charset="0"/>
                  </a:endParaRPr>
                </a:p>
              </p:txBody>
            </p:sp>
            <p:sp>
              <p:nvSpPr>
                <p:cNvPr id="120" name="Line 98"/>
                <p:cNvSpPr>
                  <a:spLocks noChangeShapeType="1"/>
                </p:cNvSpPr>
                <p:nvPr>
                  <p:custDataLst>
                    <p:tags r:id="rId103"/>
                  </p:custDataLst>
                </p:nvPr>
              </p:nvSpPr>
              <p:spPr bwMode="auto">
                <a:xfrm>
                  <a:off x="952" y="686"/>
                  <a:ext cx="34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21" name="Line 99"/>
                <p:cNvSpPr>
                  <a:spLocks noChangeShapeType="1"/>
                </p:cNvSpPr>
                <p:nvPr>
                  <p:custDataLst>
                    <p:tags r:id="rId104"/>
                  </p:custDataLst>
                </p:nvPr>
              </p:nvSpPr>
              <p:spPr bwMode="auto">
                <a:xfrm>
                  <a:off x="952" y="1026"/>
                  <a:ext cx="34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22" name="Line 100"/>
                <p:cNvSpPr>
                  <a:spLocks noChangeShapeType="1"/>
                </p:cNvSpPr>
                <p:nvPr>
                  <p:custDataLst>
                    <p:tags r:id="rId105"/>
                  </p:custDataLst>
                </p:nvPr>
              </p:nvSpPr>
              <p:spPr bwMode="auto">
                <a:xfrm>
                  <a:off x="952" y="1366"/>
                  <a:ext cx="34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23" name="Line 101"/>
                <p:cNvSpPr>
                  <a:spLocks noChangeShapeType="1"/>
                </p:cNvSpPr>
                <p:nvPr>
                  <p:custDataLst>
                    <p:tags r:id="rId106"/>
                  </p:custDataLst>
                </p:nvPr>
              </p:nvSpPr>
              <p:spPr bwMode="auto">
                <a:xfrm>
                  <a:off x="952" y="1706"/>
                  <a:ext cx="34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  <p:sp>
              <p:nvSpPr>
                <p:cNvPr id="124" name="Line 102"/>
                <p:cNvSpPr>
                  <a:spLocks noChangeShapeType="1"/>
                </p:cNvSpPr>
                <p:nvPr>
                  <p:custDataLst>
                    <p:tags r:id="rId107"/>
                  </p:custDataLst>
                </p:nvPr>
              </p:nvSpPr>
              <p:spPr bwMode="auto">
                <a:xfrm>
                  <a:off x="952" y="2047"/>
                  <a:ext cx="340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de-DE"/>
                </a:p>
              </p:txBody>
            </p:sp>
          </p:grpSp>
          <p:sp>
            <p:nvSpPr>
              <p:cNvPr id="107" name="Line 103"/>
              <p:cNvSpPr>
                <a:spLocks noChangeShapeType="1"/>
              </p:cNvSpPr>
              <p:nvPr>
                <p:custDataLst>
                  <p:tags r:id="rId92"/>
                </p:custDataLst>
              </p:nvPr>
            </p:nvSpPr>
            <p:spPr bwMode="auto">
              <a:xfrm>
                <a:off x="952" y="3407"/>
                <a:ext cx="3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8" name="Line 104"/>
              <p:cNvSpPr>
                <a:spLocks noChangeShapeType="1"/>
              </p:cNvSpPr>
              <p:nvPr>
                <p:custDataLst>
                  <p:tags r:id="rId93"/>
                </p:custDataLst>
              </p:nvPr>
            </p:nvSpPr>
            <p:spPr bwMode="auto">
              <a:xfrm>
                <a:off x="952" y="3748"/>
                <a:ext cx="340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09" name="Line 105"/>
              <p:cNvSpPr>
                <a:spLocks noChangeShapeType="1"/>
              </p:cNvSpPr>
              <p:nvPr>
                <p:custDataLst>
                  <p:tags r:id="rId94"/>
                </p:custDataLst>
              </p:nvPr>
            </p:nvSpPr>
            <p:spPr bwMode="auto">
              <a:xfrm>
                <a:off x="3674" y="338"/>
                <a:ext cx="0" cy="37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0" name="Line 106"/>
              <p:cNvSpPr>
                <a:spLocks noChangeShapeType="1"/>
              </p:cNvSpPr>
              <p:nvPr>
                <p:custDataLst>
                  <p:tags r:id="rId95"/>
                </p:custDataLst>
              </p:nvPr>
            </p:nvSpPr>
            <p:spPr bwMode="auto">
              <a:xfrm>
                <a:off x="3334" y="341"/>
                <a:ext cx="0" cy="37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1" name="Line 107"/>
              <p:cNvSpPr>
                <a:spLocks noChangeShapeType="1"/>
              </p:cNvSpPr>
              <p:nvPr>
                <p:custDataLst>
                  <p:tags r:id="rId96"/>
                </p:custDataLst>
              </p:nvPr>
            </p:nvSpPr>
            <p:spPr bwMode="auto">
              <a:xfrm>
                <a:off x="2993" y="341"/>
                <a:ext cx="0" cy="37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2" name="Line 108"/>
              <p:cNvSpPr>
                <a:spLocks noChangeShapeType="1"/>
              </p:cNvSpPr>
              <p:nvPr>
                <p:custDataLst>
                  <p:tags r:id="rId97"/>
                </p:custDataLst>
              </p:nvPr>
            </p:nvSpPr>
            <p:spPr bwMode="auto">
              <a:xfrm>
                <a:off x="2313" y="346"/>
                <a:ext cx="0" cy="37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5" name="Line 109"/>
              <p:cNvSpPr>
                <a:spLocks noChangeShapeType="1"/>
              </p:cNvSpPr>
              <p:nvPr>
                <p:custDataLst>
                  <p:tags r:id="rId98"/>
                </p:custDataLst>
              </p:nvPr>
            </p:nvSpPr>
            <p:spPr bwMode="auto">
              <a:xfrm>
                <a:off x="1973" y="346"/>
                <a:ext cx="0" cy="37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6" name="Line 110"/>
              <p:cNvSpPr>
                <a:spLocks noChangeShapeType="1"/>
              </p:cNvSpPr>
              <p:nvPr>
                <p:custDataLst>
                  <p:tags r:id="rId99"/>
                </p:custDataLst>
              </p:nvPr>
            </p:nvSpPr>
            <p:spPr bwMode="auto">
              <a:xfrm>
                <a:off x="1633" y="346"/>
                <a:ext cx="0" cy="37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7" name="Line 111"/>
              <p:cNvSpPr>
                <a:spLocks noChangeShapeType="1"/>
              </p:cNvSpPr>
              <p:nvPr>
                <p:custDataLst>
                  <p:tags r:id="rId100"/>
                </p:custDataLst>
              </p:nvPr>
            </p:nvSpPr>
            <p:spPr bwMode="auto">
              <a:xfrm>
                <a:off x="1292" y="346"/>
                <a:ext cx="0" cy="37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118" name="Line 112"/>
              <p:cNvSpPr>
                <a:spLocks noChangeShapeType="1"/>
              </p:cNvSpPr>
              <p:nvPr>
                <p:custDataLst>
                  <p:tags r:id="rId101"/>
                </p:custDataLst>
              </p:nvPr>
            </p:nvSpPr>
            <p:spPr bwMode="auto">
              <a:xfrm>
                <a:off x="4014" y="346"/>
                <a:ext cx="0" cy="374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de-DE"/>
              </a:p>
            </p:txBody>
          </p:sp>
        </p:grpSp>
      </p:grpSp>
      <p:sp>
        <p:nvSpPr>
          <p:cNvPr id="125" name="Rectangle 6"/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4213584" y="163072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26" name="Rectangle 4"/>
          <p:cNvSpPr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4756796" y="54776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27" name="Rectangle 5"/>
          <p:cNvSpPr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5296546" y="54776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28" name="Rectangle 5"/>
          <p:cNvSpPr>
            <a:spLocks noChangeArrowheads="1"/>
          </p:cNvSpPr>
          <p:nvPr>
            <p:custDataLst>
              <p:tags r:id="rId68"/>
            </p:custDataLst>
          </p:nvPr>
        </p:nvSpPr>
        <p:spPr bwMode="auto">
          <a:xfrm>
            <a:off x="5838246" y="555309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29" name="Rectangle 4"/>
          <p:cNvSpPr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3143770" y="2166826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30" name="Rectangle 5"/>
          <p:cNvSpPr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3683520" y="2166826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31" name="Rectangle 5"/>
          <p:cNvSpPr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4216167" y="2174370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32" name="Rectangle 4"/>
          <p:cNvSpPr>
            <a:spLocks noChangeArrowheads="1"/>
          </p:cNvSpPr>
          <p:nvPr>
            <p:custDataLst>
              <p:tags r:id="rId72"/>
            </p:custDataLst>
          </p:nvPr>
        </p:nvSpPr>
        <p:spPr bwMode="auto">
          <a:xfrm>
            <a:off x="2599053" y="2165318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33" name="Rectangle 25"/>
          <p:cNvSpPr>
            <a:spLocks noChangeArrowheads="1"/>
          </p:cNvSpPr>
          <p:nvPr>
            <p:custDataLst>
              <p:tags r:id="rId73"/>
            </p:custDataLst>
          </p:nvPr>
        </p:nvSpPr>
        <p:spPr bwMode="auto">
          <a:xfrm>
            <a:off x="6372587" y="3248107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34" name="Rectangle 33"/>
          <p:cNvSpPr>
            <a:spLocks noChangeArrowheads="1"/>
          </p:cNvSpPr>
          <p:nvPr>
            <p:custDataLst>
              <p:tags r:id="rId74"/>
            </p:custDataLst>
          </p:nvPr>
        </p:nvSpPr>
        <p:spPr bwMode="auto">
          <a:xfrm>
            <a:off x="6374174" y="3787857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35" name="Rectangle 63"/>
          <p:cNvSpPr>
            <a:spLocks noChangeArrowheads="1"/>
          </p:cNvSpPr>
          <p:nvPr>
            <p:custDataLst>
              <p:tags r:id="rId75"/>
            </p:custDataLst>
          </p:nvPr>
        </p:nvSpPr>
        <p:spPr bwMode="auto">
          <a:xfrm>
            <a:off x="6374174" y="4327607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36" name="Rectangle 64"/>
          <p:cNvSpPr>
            <a:spLocks noChangeArrowheads="1"/>
          </p:cNvSpPr>
          <p:nvPr>
            <p:custDataLst>
              <p:tags r:id="rId76"/>
            </p:custDataLst>
          </p:nvPr>
        </p:nvSpPr>
        <p:spPr bwMode="auto">
          <a:xfrm>
            <a:off x="2056760" y="2706774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37" name="Rectangle 62"/>
          <p:cNvSpPr>
            <a:spLocks noChangeArrowheads="1"/>
          </p:cNvSpPr>
          <p:nvPr>
            <p:custDataLst>
              <p:tags r:id="rId77"/>
            </p:custDataLst>
          </p:nvPr>
        </p:nvSpPr>
        <p:spPr bwMode="auto">
          <a:xfrm>
            <a:off x="2046119" y="5407112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38" name="Rectangle 57"/>
          <p:cNvSpPr>
            <a:spLocks noChangeArrowheads="1"/>
          </p:cNvSpPr>
          <p:nvPr>
            <p:custDataLst>
              <p:tags r:id="rId78"/>
            </p:custDataLst>
          </p:nvPr>
        </p:nvSpPr>
        <p:spPr bwMode="auto">
          <a:xfrm>
            <a:off x="5289629" y="5950312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39" name="Rectangle 58"/>
          <p:cNvSpPr>
            <a:spLocks noChangeArrowheads="1"/>
          </p:cNvSpPr>
          <p:nvPr>
            <p:custDataLst>
              <p:tags r:id="rId79"/>
            </p:custDataLst>
          </p:nvPr>
        </p:nvSpPr>
        <p:spPr bwMode="auto">
          <a:xfrm>
            <a:off x="4749879" y="5950312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40" name="Rectangle 59"/>
          <p:cNvSpPr>
            <a:spLocks noChangeArrowheads="1"/>
          </p:cNvSpPr>
          <p:nvPr>
            <p:custDataLst>
              <p:tags r:id="rId80"/>
            </p:custDataLst>
          </p:nvPr>
        </p:nvSpPr>
        <p:spPr bwMode="auto">
          <a:xfrm>
            <a:off x="4210129" y="5950312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41" name="Rectangle 60"/>
          <p:cNvSpPr>
            <a:spLocks noChangeArrowheads="1"/>
          </p:cNvSpPr>
          <p:nvPr>
            <p:custDataLst>
              <p:tags r:id="rId81"/>
            </p:custDataLst>
          </p:nvPr>
        </p:nvSpPr>
        <p:spPr bwMode="auto">
          <a:xfrm>
            <a:off x="3670379" y="5950312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42" name="Rectangle 61"/>
          <p:cNvSpPr>
            <a:spLocks noChangeArrowheads="1"/>
          </p:cNvSpPr>
          <p:nvPr>
            <p:custDataLst>
              <p:tags r:id="rId82"/>
            </p:custDataLst>
          </p:nvPr>
        </p:nvSpPr>
        <p:spPr bwMode="auto">
          <a:xfrm>
            <a:off x="3130629" y="5950312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43" name="Rectangle 62"/>
          <p:cNvSpPr>
            <a:spLocks noChangeArrowheads="1"/>
          </p:cNvSpPr>
          <p:nvPr>
            <p:custDataLst>
              <p:tags r:id="rId83"/>
            </p:custDataLst>
          </p:nvPr>
        </p:nvSpPr>
        <p:spPr bwMode="auto">
          <a:xfrm>
            <a:off x="2589291" y="5950312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44" name="Rectangle 49"/>
          <p:cNvSpPr>
            <a:spLocks noChangeArrowheads="1"/>
          </p:cNvSpPr>
          <p:nvPr>
            <p:custDataLst>
              <p:tags r:id="rId84"/>
            </p:custDataLst>
          </p:nvPr>
        </p:nvSpPr>
        <p:spPr bwMode="auto">
          <a:xfrm>
            <a:off x="5832837" y="486735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45" name="Rectangle 57"/>
          <p:cNvSpPr>
            <a:spLocks noChangeArrowheads="1"/>
          </p:cNvSpPr>
          <p:nvPr>
            <p:custDataLst>
              <p:tags r:id="rId85"/>
            </p:custDataLst>
          </p:nvPr>
        </p:nvSpPr>
        <p:spPr bwMode="auto">
          <a:xfrm>
            <a:off x="5832837" y="5407105"/>
            <a:ext cx="539750" cy="539750"/>
          </a:xfrm>
          <a:prstGeom prst="rect">
            <a:avLst/>
          </a:prstGeom>
          <a:solidFill>
            <a:srgbClr val="8C1C00">
              <a:alpha val="2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171" name="Ellipse 170"/>
          <p:cNvSpPr/>
          <p:nvPr/>
        </p:nvSpPr>
        <p:spPr bwMode="auto">
          <a:xfrm>
            <a:off x="4572000" y="1258432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08" name="Ellipse 207"/>
          <p:cNvSpPr/>
          <p:nvPr/>
        </p:nvSpPr>
        <p:spPr bwMode="auto">
          <a:xfrm>
            <a:off x="4298887" y="849518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10" name="Ellipse 209"/>
          <p:cNvSpPr/>
          <p:nvPr/>
        </p:nvSpPr>
        <p:spPr bwMode="auto">
          <a:xfrm>
            <a:off x="4019550" y="1234619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12" name="Ellipse 211"/>
          <p:cNvSpPr/>
          <p:nvPr/>
        </p:nvSpPr>
        <p:spPr bwMode="auto">
          <a:xfrm>
            <a:off x="5033962" y="1287006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13" name="Ellipse 212"/>
          <p:cNvSpPr/>
          <p:nvPr/>
        </p:nvSpPr>
        <p:spPr bwMode="auto">
          <a:xfrm>
            <a:off x="5700713" y="1829932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14" name="Ellipse 213"/>
          <p:cNvSpPr/>
          <p:nvPr/>
        </p:nvSpPr>
        <p:spPr bwMode="auto">
          <a:xfrm>
            <a:off x="5148263" y="1806119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15" name="Ellipse 214"/>
          <p:cNvSpPr/>
          <p:nvPr/>
        </p:nvSpPr>
        <p:spPr bwMode="auto">
          <a:xfrm>
            <a:off x="6162675" y="1858506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16" name="Ellipse 215"/>
          <p:cNvSpPr/>
          <p:nvPr/>
        </p:nvSpPr>
        <p:spPr bwMode="auto">
          <a:xfrm>
            <a:off x="5681663" y="1244145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17" name="Ellipse 216"/>
          <p:cNvSpPr/>
          <p:nvPr/>
        </p:nvSpPr>
        <p:spPr bwMode="auto">
          <a:xfrm>
            <a:off x="4019550" y="834569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21" name="Ellipse 220"/>
          <p:cNvSpPr/>
          <p:nvPr/>
        </p:nvSpPr>
        <p:spPr bwMode="auto">
          <a:xfrm>
            <a:off x="5681663" y="2391907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22" name="Ellipse 221"/>
          <p:cNvSpPr/>
          <p:nvPr/>
        </p:nvSpPr>
        <p:spPr bwMode="auto">
          <a:xfrm>
            <a:off x="5129213" y="2368094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23" name="Ellipse 222"/>
          <p:cNvSpPr/>
          <p:nvPr/>
        </p:nvSpPr>
        <p:spPr bwMode="auto">
          <a:xfrm>
            <a:off x="6157912" y="2372856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24" name="Ellipse 223"/>
          <p:cNvSpPr/>
          <p:nvPr/>
        </p:nvSpPr>
        <p:spPr bwMode="auto">
          <a:xfrm>
            <a:off x="6548437" y="2372856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25" name="Ellipse 224"/>
          <p:cNvSpPr/>
          <p:nvPr/>
        </p:nvSpPr>
        <p:spPr bwMode="auto">
          <a:xfrm>
            <a:off x="3452813" y="2920544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26" name="Ellipse 225"/>
          <p:cNvSpPr/>
          <p:nvPr/>
        </p:nvSpPr>
        <p:spPr bwMode="auto">
          <a:xfrm>
            <a:off x="2900363" y="2896731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27" name="Ellipse 226"/>
          <p:cNvSpPr/>
          <p:nvPr/>
        </p:nvSpPr>
        <p:spPr bwMode="auto">
          <a:xfrm>
            <a:off x="3929062" y="2901493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28" name="Ellipse 227"/>
          <p:cNvSpPr/>
          <p:nvPr/>
        </p:nvSpPr>
        <p:spPr bwMode="auto">
          <a:xfrm>
            <a:off x="4436198" y="2901493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33" name="Ellipse 232"/>
          <p:cNvSpPr/>
          <p:nvPr/>
        </p:nvSpPr>
        <p:spPr bwMode="auto">
          <a:xfrm>
            <a:off x="5643563" y="2911019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34" name="Ellipse 233"/>
          <p:cNvSpPr/>
          <p:nvPr/>
        </p:nvSpPr>
        <p:spPr bwMode="auto">
          <a:xfrm>
            <a:off x="5091113" y="2887206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35" name="Ellipse 234"/>
          <p:cNvSpPr/>
          <p:nvPr/>
        </p:nvSpPr>
        <p:spPr bwMode="auto">
          <a:xfrm>
            <a:off x="6119812" y="2891968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36" name="Ellipse 235"/>
          <p:cNvSpPr/>
          <p:nvPr/>
        </p:nvSpPr>
        <p:spPr bwMode="auto">
          <a:xfrm>
            <a:off x="6626948" y="2891968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37" name="Ellipse 236"/>
          <p:cNvSpPr/>
          <p:nvPr/>
        </p:nvSpPr>
        <p:spPr bwMode="auto">
          <a:xfrm>
            <a:off x="2933700" y="3462338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38" name="Ellipse 237"/>
          <p:cNvSpPr/>
          <p:nvPr/>
        </p:nvSpPr>
        <p:spPr bwMode="auto">
          <a:xfrm>
            <a:off x="2381250" y="3438525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39" name="Ellipse 238"/>
          <p:cNvSpPr/>
          <p:nvPr/>
        </p:nvSpPr>
        <p:spPr bwMode="auto">
          <a:xfrm>
            <a:off x="3409949" y="3443287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40" name="Ellipse 239"/>
          <p:cNvSpPr/>
          <p:nvPr/>
        </p:nvSpPr>
        <p:spPr bwMode="auto">
          <a:xfrm>
            <a:off x="3917085" y="3443287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41" name="Ellipse 240"/>
          <p:cNvSpPr/>
          <p:nvPr/>
        </p:nvSpPr>
        <p:spPr bwMode="auto">
          <a:xfrm>
            <a:off x="5124450" y="3452813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43" name="Ellipse 242"/>
          <p:cNvSpPr/>
          <p:nvPr/>
        </p:nvSpPr>
        <p:spPr bwMode="auto">
          <a:xfrm>
            <a:off x="5600699" y="3433762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44" name="Ellipse 243"/>
          <p:cNvSpPr/>
          <p:nvPr/>
        </p:nvSpPr>
        <p:spPr bwMode="auto">
          <a:xfrm>
            <a:off x="6107835" y="3433762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45" name="Ellipse 244"/>
          <p:cNvSpPr/>
          <p:nvPr/>
        </p:nvSpPr>
        <p:spPr bwMode="auto">
          <a:xfrm>
            <a:off x="2900363" y="4043363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46" name="Ellipse 245"/>
          <p:cNvSpPr/>
          <p:nvPr/>
        </p:nvSpPr>
        <p:spPr bwMode="auto">
          <a:xfrm>
            <a:off x="2347913" y="4019550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47" name="Ellipse 246"/>
          <p:cNvSpPr/>
          <p:nvPr/>
        </p:nvSpPr>
        <p:spPr bwMode="auto">
          <a:xfrm>
            <a:off x="3376612" y="4024312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48" name="Ellipse 247"/>
          <p:cNvSpPr/>
          <p:nvPr/>
        </p:nvSpPr>
        <p:spPr bwMode="auto">
          <a:xfrm>
            <a:off x="3883748" y="4024312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49" name="Ellipse 248"/>
          <p:cNvSpPr/>
          <p:nvPr/>
        </p:nvSpPr>
        <p:spPr bwMode="auto">
          <a:xfrm>
            <a:off x="5091113" y="4033838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50" name="Ellipse 249"/>
          <p:cNvSpPr/>
          <p:nvPr/>
        </p:nvSpPr>
        <p:spPr bwMode="auto">
          <a:xfrm>
            <a:off x="4538663" y="4010025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51" name="Ellipse 250"/>
          <p:cNvSpPr/>
          <p:nvPr/>
        </p:nvSpPr>
        <p:spPr bwMode="auto">
          <a:xfrm>
            <a:off x="5567362" y="4014787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52" name="Ellipse 251"/>
          <p:cNvSpPr/>
          <p:nvPr/>
        </p:nvSpPr>
        <p:spPr bwMode="auto">
          <a:xfrm>
            <a:off x="6074498" y="4014787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53" name="Ellipse 252"/>
          <p:cNvSpPr/>
          <p:nvPr/>
        </p:nvSpPr>
        <p:spPr bwMode="auto">
          <a:xfrm>
            <a:off x="2757488" y="4533900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54" name="Ellipse 253"/>
          <p:cNvSpPr/>
          <p:nvPr/>
        </p:nvSpPr>
        <p:spPr bwMode="auto">
          <a:xfrm>
            <a:off x="2205038" y="4510087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55" name="Ellipse 254"/>
          <p:cNvSpPr/>
          <p:nvPr/>
        </p:nvSpPr>
        <p:spPr bwMode="auto">
          <a:xfrm>
            <a:off x="3233737" y="4514849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56" name="Ellipse 255"/>
          <p:cNvSpPr/>
          <p:nvPr/>
        </p:nvSpPr>
        <p:spPr bwMode="auto">
          <a:xfrm>
            <a:off x="3740873" y="4514849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57" name="Ellipse 256"/>
          <p:cNvSpPr/>
          <p:nvPr/>
        </p:nvSpPr>
        <p:spPr bwMode="auto">
          <a:xfrm>
            <a:off x="4948238" y="4524375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58" name="Ellipse 257"/>
          <p:cNvSpPr/>
          <p:nvPr/>
        </p:nvSpPr>
        <p:spPr bwMode="auto">
          <a:xfrm>
            <a:off x="4395788" y="4500562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59" name="Ellipse 258"/>
          <p:cNvSpPr/>
          <p:nvPr/>
        </p:nvSpPr>
        <p:spPr bwMode="auto">
          <a:xfrm>
            <a:off x="5424487" y="4505324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60" name="Ellipse 259"/>
          <p:cNvSpPr/>
          <p:nvPr/>
        </p:nvSpPr>
        <p:spPr bwMode="auto">
          <a:xfrm>
            <a:off x="5931623" y="4505324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61" name="Ellipse 260"/>
          <p:cNvSpPr/>
          <p:nvPr/>
        </p:nvSpPr>
        <p:spPr bwMode="auto">
          <a:xfrm>
            <a:off x="2838451" y="5086350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62" name="Ellipse 261"/>
          <p:cNvSpPr/>
          <p:nvPr/>
        </p:nvSpPr>
        <p:spPr bwMode="auto">
          <a:xfrm>
            <a:off x="2286001" y="5062537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63" name="Ellipse 262"/>
          <p:cNvSpPr/>
          <p:nvPr/>
        </p:nvSpPr>
        <p:spPr bwMode="auto">
          <a:xfrm>
            <a:off x="3314700" y="5067299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64" name="Ellipse 263"/>
          <p:cNvSpPr/>
          <p:nvPr/>
        </p:nvSpPr>
        <p:spPr bwMode="auto">
          <a:xfrm>
            <a:off x="3821836" y="5067299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65" name="Ellipse 264"/>
          <p:cNvSpPr/>
          <p:nvPr/>
        </p:nvSpPr>
        <p:spPr bwMode="auto">
          <a:xfrm>
            <a:off x="5029201" y="5076825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66" name="Ellipse 265"/>
          <p:cNvSpPr/>
          <p:nvPr/>
        </p:nvSpPr>
        <p:spPr bwMode="auto">
          <a:xfrm>
            <a:off x="4476751" y="5053012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67" name="Ellipse 266"/>
          <p:cNvSpPr/>
          <p:nvPr/>
        </p:nvSpPr>
        <p:spPr bwMode="auto">
          <a:xfrm>
            <a:off x="5505450" y="5057774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68" name="Ellipse 267"/>
          <p:cNvSpPr/>
          <p:nvPr/>
        </p:nvSpPr>
        <p:spPr bwMode="auto">
          <a:xfrm>
            <a:off x="1797774" y="4557711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69" name="Ellipse 268"/>
          <p:cNvSpPr/>
          <p:nvPr/>
        </p:nvSpPr>
        <p:spPr bwMode="auto">
          <a:xfrm>
            <a:off x="1838326" y="5048250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77" name="Ellipse 276"/>
          <p:cNvSpPr/>
          <p:nvPr/>
        </p:nvSpPr>
        <p:spPr bwMode="auto">
          <a:xfrm>
            <a:off x="3924301" y="5614987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78" name="Ellipse 277"/>
          <p:cNvSpPr/>
          <p:nvPr/>
        </p:nvSpPr>
        <p:spPr bwMode="auto">
          <a:xfrm>
            <a:off x="3371851" y="5591174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79" name="Ellipse 278"/>
          <p:cNvSpPr/>
          <p:nvPr/>
        </p:nvSpPr>
        <p:spPr bwMode="auto">
          <a:xfrm>
            <a:off x="4400550" y="5595936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80" name="Ellipse 279"/>
          <p:cNvSpPr/>
          <p:nvPr/>
        </p:nvSpPr>
        <p:spPr bwMode="auto">
          <a:xfrm>
            <a:off x="4907686" y="5595936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85" name="Rectangle 28"/>
          <p:cNvSpPr>
            <a:spLocks noChangeArrowheads="1"/>
          </p:cNvSpPr>
          <p:nvPr>
            <p:custDataLst>
              <p:tags r:id="rId86"/>
            </p:custDataLst>
          </p:nvPr>
        </p:nvSpPr>
        <p:spPr bwMode="auto">
          <a:xfrm>
            <a:off x="3667126" y="2705101"/>
            <a:ext cx="1624012" cy="1614487"/>
          </a:xfrm>
          <a:prstGeom prst="rect">
            <a:avLst/>
          </a:prstGeom>
          <a:solidFill>
            <a:srgbClr val="FFFF00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284" name="Rectangle 28"/>
          <p:cNvSpPr>
            <a:spLocks noChangeArrowheads="1"/>
          </p:cNvSpPr>
          <p:nvPr>
            <p:custDataLst>
              <p:tags r:id="rId87"/>
            </p:custDataLst>
          </p:nvPr>
        </p:nvSpPr>
        <p:spPr bwMode="auto">
          <a:xfrm>
            <a:off x="4197350" y="3257551"/>
            <a:ext cx="546099" cy="536714"/>
          </a:xfrm>
          <a:prstGeom prst="rect">
            <a:avLst/>
          </a:prstGeom>
          <a:solidFill>
            <a:srgbClr val="FFFF00">
              <a:alpha val="6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de-DE">
              <a:latin typeface="StoneSansITCStd Medium" pitchFamily="50" charset="0"/>
            </a:endParaRPr>
          </a:p>
        </p:txBody>
      </p:sp>
      <p:sp>
        <p:nvSpPr>
          <p:cNvPr id="282" name="Ellipse 281"/>
          <p:cNvSpPr/>
          <p:nvPr/>
        </p:nvSpPr>
        <p:spPr bwMode="auto">
          <a:xfrm>
            <a:off x="5562601" y="5581649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83" name="Ellipse 282"/>
          <p:cNvSpPr/>
          <p:nvPr/>
        </p:nvSpPr>
        <p:spPr bwMode="auto">
          <a:xfrm>
            <a:off x="2924176" y="5576887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242" name="Ellipse 241"/>
          <p:cNvSpPr/>
          <p:nvPr/>
        </p:nvSpPr>
        <p:spPr bwMode="auto">
          <a:xfrm>
            <a:off x="4572000" y="3429000"/>
            <a:ext cx="135802" cy="135802"/>
          </a:xfrm>
          <a:prstGeom prst="ellipse">
            <a:avLst/>
          </a:prstGeom>
          <a:solidFill>
            <a:srgbClr val="008C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cxnSp>
        <p:nvCxnSpPr>
          <p:cNvPr id="287" name="Gerade Verbindung mit Pfeil 286"/>
          <p:cNvCxnSpPr>
            <a:stCxn id="242" idx="0"/>
          </p:cNvCxnSpPr>
          <p:nvPr/>
        </p:nvCxnSpPr>
        <p:spPr bwMode="auto">
          <a:xfrm rot="16200000" flipV="1">
            <a:off x="4265433" y="3054531"/>
            <a:ext cx="681037" cy="67901"/>
          </a:xfrm>
          <a:prstGeom prst="straightConnector1">
            <a:avLst/>
          </a:prstGeom>
          <a:noFill/>
          <a:ln w="50800" cap="flat" cmpd="sng" algn="ctr">
            <a:solidFill>
              <a:srgbClr val="808080"/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173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</a:t>
            </a:r>
            <a:r>
              <a:rPr lang="de-DE" sz="1000" dirty="0" smtClean="0"/>
              <a:t>Parallel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2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2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2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2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2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2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2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4" dur="2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2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0" dur="2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2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2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2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2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2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2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3" dur="2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2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2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2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2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2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2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2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2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2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2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2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2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2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2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2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2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2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2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2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2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2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2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2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0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6" fill="hold">
                      <p:stCondLst>
                        <p:cond delay="indefinite"/>
                      </p:stCondLst>
                      <p:childTnLst>
                        <p:par>
                          <p:cTn id="447" fill="hold">
                            <p:stCondLst>
                              <p:cond delay="0"/>
                            </p:stCondLst>
                            <p:childTnLst>
                              <p:par>
                                <p:cTn id="4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0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0.0026 0.08079 " pathEditMode="relative" rAng="0" ptsTypes="AA">
                                      <p:cBhvr>
                                        <p:cTn id="459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0" fill="hold">
                      <p:stCondLst>
                        <p:cond delay="indefinite"/>
                      </p:stCondLst>
                      <p:childTnLst>
                        <p:par>
                          <p:cTn id="461" fill="hold">
                            <p:stCondLst>
                              <p:cond delay="0"/>
                            </p:stCondLst>
                            <p:childTnLst>
                              <p:par>
                                <p:cTn id="462" presetID="0" presetClass="path" presetSubtype="0" accel="50000" decel="5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 0.08079 L 0.00208 0.04399 " pathEditMode="relative" rAng="0" ptsTypes="AA">
                                      <p:cBhvr>
                                        <p:cTn id="463" dur="20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7" dur="2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0" dur="2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3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5" fill="hold">
                      <p:stCondLst>
                        <p:cond delay="indefinite"/>
                      </p:stCondLst>
                      <p:childTnLst>
                        <p:par>
                          <p:cTn id="476" fill="hold">
                            <p:stCondLst>
                              <p:cond delay="0"/>
                            </p:stCondLst>
                            <p:childTnLst>
                              <p:par>
                                <p:cTn id="4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2.96296E-6 L 0.00781 -0.0213 " pathEditMode="relative" rAng="0" ptsTypes="AA">
                                      <p:cBhvr>
                                        <p:cTn id="478" dur="2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1"/>
                                    </p:animMotion>
                                  </p:childTnLst>
                                </p:cTn>
                              </p:par>
                              <p:par>
                                <p:cTn id="4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0.00382 0.00834 " pathEditMode="relative" rAng="0" ptsTypes="AA">
                                      <p:cBhvr>
                                        <p:cTn id="480" dur="2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4"/>
                                    </p:animMotion>
                                  </p:childTnLst>
                                </p:cTn>
                              </p:par>
                              <p:par>
                                <p:cTn id="4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00937 -0.00486 " pathEditMode="relative" rAng="0" ptsTypes="AA">
                                      <p:cBhvr>
                                        <p:cTn id="482" dur="2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-3"/>
                                    </p:animMotion>
                                  </p:childTnLst>
                                </p:cTn>
                              </p:par>
                              <p:par>
                                <p:cTn id="4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6 L -0.00625 0.01412 " pathEditMode="relative" rAng="0" ptsTypes="AA">
                                      <p:cBhvr>
                                        <p:cTn id="484" dur="2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7"/>
                                    </p:animMotion>
                                  </p:childTnLst>
                                </p:cTn>
                              </p:par>
                              <p:par>
                                <p:cTn id="4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0.00208 0.01319 " pathEditMode="relative" rAng="0" ptsTypes="AA">
                                      <p:cBhvr>
                                        <p:cTn id="486" dur="2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6"/>
                                    </p:animMotion>
                                  </p:childTnLst>
                                </p:cTn>
                              </p:par>
                              <p:par>
                                <p:cTn id="4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0.00694 -0.02107 " pathEditMode="relative" rAng="0" ptsTypes="AA">
                                      <p:cBhvr>
                                        <p:cTn id="488" dur="2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-11"/>
                                    </p:animMotion>
                                  </p:childTnLst>
                                </p:cTn>
                              </p:par>
                              <p:par>
                                <p:cTn id="4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40741E-7 L 0.00799 0.00532 " pathEditMode="relative" rAng="0" ptsTypes="AA">
                                      <p:cBhvr>
                                        <p:cTn id="490" dur="2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3"/>
                                    </p:animMotion>
                                  </p:childTnLst>
                                </p:cTn>
                              </p:par>
                              <p:par>
                                <p:cTn id="4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96296E-6 L -0.0059 0.01597 " pathEditMode="relative" rAng="0" ptsTypes="AA">
                                      <p:cBhvr>
                                        <p:cTn id="492" dur="2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8"/>
                                    </p:animMotion>
                                  </p:childTnLst>
                                </p:cTn>
                              </p:par>
                              <p:par>
                                <p:cTn id="4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1.85185E-6 L 0.0118 0.01064 " pathEditMode="relative" ptsTypes="AA">
                                      <p:cBhvr>
                                        <p:cTn id="494" dur="2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0763 L 0.01059 0.02245 " pathEditMode="relative" rAng="0" ptsTypes="AA">
                                      <p:cBhvr>
                                        <p:cTn id="496" dur="2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7"/>
                                    </p:animMotion>
                                  </p:childTnLst>
                                </p:cTn>
                              </p:par>
                              <p:par>
                                <p:cTn id="4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1.85185E-6 L 0.0118 0.01064 " pathEditMode="relative" ptsTypes="AA">
                                      <p:cBhvr>
                                        <p:cTn id="498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L -0.0033 0.01736 " pathEditMode="relative" rAng="0" ptsTypes="AA">
                                      <p:cBhvr>
                                        <p:cTn id="500" dur="2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9"/>
                                    </p:animMotion>
                                  </p:childTnLst>
                                </p:cTn>
                              </p:par>
                              <p:par>
                                <p:cTn id="50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-0.00295 0.01319 " pathEditMode="relative" rAng="0" ptsTypes="AA">
                                      <p:cBhvr>
                                        <p:cTn id="502" dur="20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6"/>
                                    </p:animMotion>
                                  </p:childTnLst>
                                </p:cTn>
                              </p:par>
                              <p:par>
                                <p:cTn id="50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00729 0.01805 " pathEditMode="relative" rAng="0" ptsTypes="AA">
                                      <p:cBhvr>
                                        <p:cTn id="504" dur="2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9"/>
                                    </p:animMotion>
                                  </p:childTnLst>
                                </p:cTn>
                              </p:par>
                              <p:par>
                                <p:cTn id="50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1.85185E-6 L 0.0118 0.01064 " pathEditMode="relative" ptsTypes="AA">
                                      <p:cBhvr>
                                        <p:cTn id="506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7037E-7 L 0.00382 0.0206 " pathEditMode="relative" rAng="0" ptsTypes="AA">
                                      <p:cBhvr>
                                        <p:cTn id="508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10"/>
                                    </p:animMotion>
                                  </p:childTnLst>
                                </p:cTn>
                              </p:par>
                              <p:par>
                                <p:cTn id="50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7 L -0.00017 0.01944 " pathEditMode="relative" rAng="0" ptsTypes="AA">
                                      <p:cBhvr>
                                        <p:cTn id="510" dur="2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0"/>
                                    </p:animMotion>
                                  </p:childTnLst>
                                </p:cTn>
                              </p:par>
                              <p:par>
                                <p:cTn id="5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0.00261 0.01389 " pathEditMode="relative" rAng="0" ptsTypes="AA">
                                      <p:cBhvr>
                                        <p:cTn id="512" dur="2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7"/>
                                    </p:animMotion>
                                  </p:childTnLst>
                                </p:cTn>
                              </p:par>
                              <p:par>
                                <p:cTn id="5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7 L 0.00521 0.01736 " pathEditMode="relative" rAng="0" ptsTypes="AA">
                                      <p:cBhvr>
                                        <p:cTn id="514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9"/>
                                    </p:animMotion>
                                  </p:childTnLst>
                                </p:cTn>
                              </p:par>
                              <p:par>
                                <p:cTn id="5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48148E-6 L -0.00886 0.01991 " pathEditMode="relative" rAng="0" ptsTypes="AA">
                                      <p:cBhvr>
                                        <p:cTn id="516" dur="2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10"/>
                                    </p:animMotion>
                                  </p:childTnLst>
                                </p:cTn>
                              </p:par>
                              <p:par>
                                <p:cTn id="5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48148E-6 L -0.00643 0.01597 " pathEditMode="relative" rAng="0" ptsTypes="AA">
                                      <p:cBhvr>
                                        <p:cTn id="518" dur="2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8"/>
                                    </p:animMotion>
                                  </p:childTnLst>
                                </p:cTn>
                              </p:par>
                              <p:par>
                                <p:cTn id="5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81481E-6 L 0.01302 0.00301 " pathEditMode="relative" rAng="0" ptsTypes="AA">
                                      <p:cBhvr>
                                        <p:cTn id="520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1"/>
                                    </p:animMotion>
                                  </p:childTnLst>
                                </p:cTn>
                              </p:par>
                              <p:par>
                                <p:cTn id="5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1.85185E-6 L 0.0118 0.01064 " pathEditMode="relative" ptsTypes="AA">
                                      <p:cBhvr>
                                        <p:cTn id="522" dur="20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0.01233 0.01365 " pathEditMode="relative" rAng="0" ptsTypes="AA">
                                      <p:cBhvr>
                                        <p:cTn id="524" dur="2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7"/>
                                    </p:animMotion>
                                  </p:childTnLst>
                                </p:cTn>
                              </p:par>
                              <p:par>
                                <p:cTn id="5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96296E-6 L 0.00556 0.0162 " pathEditMode="relative" rAng="0" ptsTypes="AA">
                                      <p:cBhvr>
                                        <p:cTn id="526" dur="2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8"/>
                                    </p:animMotion>
                                  </p:childTnLst>
                                </p:cTn>
                              </p:par>
                              <p:par>
                                <p:cTn id="5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-0.00538 0.00995 " pathEditMode="relative" rAng="0" ptsTypes="AA">
                                      <p:cBhvr>
                                        <p:cTn id="528" dur="2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5"/>
                                    </p:animMotion>
                                  </p:childTnLst>
                                </p:cTn>
                              </p:par>
                              <p:par>
                                <p:cTn id="5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1.85185E-6 L 0.0118 0.01064 " pathEditMode="relative" ptsTypes="AA">
                                      <p:cBhvr>
                                        <p:cTn id="530" dur="2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85185E-6 L -0.00538 0.01736 " pathEditMode="relative" rAng="0" ptsTypes="AA">
                                      <p:cBhvr>
                                        <p:cTn id="532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9"/>
                                    </p:animMotion>
                                  </p:childTnLst>
                                </p:cTn>
                              </p:par>
                              <p:par>
                                <p:cTn id="5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96296E-6 L 0.01389 0.00347 " pathEditMode="relative" rAng="0" ptsTypes="AA">
                                      <p:cBhvr>
                                        <p:cTn id="534" dur="2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2"/>
                                    </p:animMotion>
                                  </p:childTnLst>
                                </p:cTn>
                              </p:par>
                              <p:par>
                                <p:cTn id="5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1.85185E-6 L 0.0118 0.01064 " pathEditMode="relative" ptsTypes="AA">
                                      <p:cBhvr>
                                        <p:cTn id="536" dur="2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01614 0.00208 " pathEditMode="relative" rAng="0" ptsTypes="AA">
                                      <p:cBhvr>
                                        <p:cTn id="538" dur="2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1"/>
                                    </p:animMotion>
                                  </p:childTnLst>
                                </p:cTn>
                              </p:par>
                              <p:par>
                                <p:cTn id="5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0.00503 0.01458 " pathEditMode="relative" rAng="0" ptsTypes="AA">
                                      <p:cBhvr>
                                        <p:cTn id="540" dur="2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7"/>
                                    </p:animMotion>
                                  </p:childTnLst>
                                </p:cTn>
                              </p:par>
                              <p:par>
                                <p:cTn id="5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1.85185E-6 L -0.01407 0.01134 " pathEditMode="relative" rAng="0" ptsTypes="AA">
                                      <p:cBhvr>
                                        <p:cTn id="542" dur="2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6"/>
                                    </p:animMotion>
                                  </p:childTnLst>
                                </p:cTn>
                              </p:par>
                              <p:par>
                                <p:cTn id="5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07407E-6 L 0.00017 0.01666 " pathEditMode="relative" rAng="0" ptsTypes="AA">
                                      <p:cBhvr>
                                        <p:cTn id="544" dur="2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"/>
                                    </p:animMotion>
                                  </p:childTnLst>
                                </p:cTn>
                              </p:par>
                              <p:par>
                                <p:cTn id="5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7037E-7 L -0.01458 -0.00463 " pathEditMode="relative" rAng="0" ptsTypes="AA">
                                      <p:cBhvr>
                                        <p:cTn id="546" dur="2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-2"/>
                                    </p:animMotion>
                                  </p:childTnLst>
                                </p:cTn>
                              </p:par>
                              <p:par>
                                <p:cTn id="5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-0.01701 -0.00718 " pathEditMode="relative" rAng="0" ptsTypes="AA">
                                      <p:cBhvr>
                                        <p:cTn id="548" dur="2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4"/>
                                    </p:animMotion>
                                  </p:childTnLst>
                                </p:cTn>
                              </p:par>
                              <p:par>
                                <p:cTn id="5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81481E-6 L 0.01805 -0.00185 " pathEditMode="relative" rAng="0" ptsTypes="AA">
                                      <p:cBhvr>
                                        <p:cTn id="550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1"/>
                                    </p:animMotion>
                                  </p:childTnLst>
                                </p:cTn>
                              </p:par>
                              <p:par>
                                <p:cTn id="5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0.02761 0.00579 " pathEditMode="relative" rAng="0" ptsTypes="AA">
                                      <p:cBhvr>
                                        <p:cTn id="552" dur="2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" y="3"/>
                                    </p:animMotion>
                                  </p:childTnLst>
                                </p:cTn>
                              </p:par>
                              <p:par>
                                <p:cTn id="5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96296E-6 L 0.01493 -0.00047 " pathEditMode="relative" rAng="0" ptsTypes="AA">
                                      <p:cBhvr>
                                        <p:cTn id="554" dur="2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  <p:par>
                                <p:cTn id="5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0.01164 -0.00047 " pathEditMode="relative" rAng="0" ptsTypes="AA">
                                      <p:cBhvr>
                                        <p:cTn id="556" dur="2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0"/>
                                    </p:animMotion>
                                  </p:childTnLst>
                                </p:cTn>
                              </p:par>
                              <p:par>
                                <p:cTn id="5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07407E-6 L -0.01528 -0.00718 " pathEditMode="relative" rAng="0" ptsTypes="AA">
                                      <p:cBhvr>
                                        <p:cTn id="55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4"/>
                                    </p:animMotion>
                                  </p:childTnLst>
                                </p:cTn>
                              </p:par>
                              <p:par>
                                <p:cTn id="55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-0.0092 0.01065 " pathEditMode="relative" rAng="0" ptsTypes="AA">
                                      <p:cBhvr>
                                        <p:cTn id="560" dur="2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" y="5"/>
                                    </p:animMotion>
                                  </p:childTnLst>
                                </p:cTn>
                              </p:par>
                              <p:par>
                                <p:cTn id="5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85185E-6 L -0.01319 0.00787 " pathEditMode="relative" rAng="0" ptsTypes="AA">
                                      <p:cBhvr>
                                        <p:cTn id="562" dur="2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4"/>
                                    </p:animMotion>
                                  </p:childTnLst>
                                </p:cTn>
                              </p:par>
                              <p:par>
                                <p:cTn id="5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85185E-6 L -0.01632 -0.01412 " pathEditMode="relative" rAng="0" ptsTypes="AA">
                                      <p:cBhvr>
                                        <p:cTn id="564" dur="2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7"/>
                                    </p:animMotion>
                                  </p:childTnLst>
                                </p:cTn>
                              </p:par>
                              <p:par>
                                <p:cTn id="5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7 L 0.01563 -0.01921 " pathEditMode="relative" rAng="0" ptsTypes="AA">
                                      <p:cBhvr>
                                        <p:cTn id="566" dur="2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" y="-10"/>
                                    </p:animMotion>
                                  </p:childTnLst>
                                </p:cTn>
                              </p:par>
                              <p:par>
                                <p:cTn id="56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85185E-6 L 0.01753 -0.00509 " pathEditMode="relative" rAng="0" ptsTypes="AA">
                                      <p:cBhvr>
                                        <p:cTn id="568" dur="2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-3"/>
                                    </p:animMotion>
                                  </p:childTnLst>
                                </p:cTn>
                              </p:par>
                              <p:par>
                                <p:cTn id="5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59259E-6 L 0.01128 -0.01458 " pathEditMode="relative" rAng="0" ptsTypes="AA">
                                      <p:cBhvr>
                                        <p:cTn id="570" dur="2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7"/>
                                    </p:animMotion>
                                  </p:childTnLst>
                                </p:cTn>
                              </p:par>
                              <p:par>
                                <p:cTn id="57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0.0085 -0.01643 " pathEditMode="relative" rAng="0" ptsTypes="AA">
                                      <p:cBhvr>
                                        <p:cTn id="572" dur="20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8"/>
                                    </p:animMotion>
                                  </p:childTnLst>
                                </p:cTn>
                              </p:par>
                              <p:par>
                                <p:cTn id="5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-0.01858 -0.01065 " pathEditMode="relative" rAng="0" ptsTypes="AA">
                                      <p:cBhvr>
                                        <p:cTn id="574" dur="2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" y="-5"/>
                                    </p:animMotion>
                                  </p:childTnLst>
                                </p:cTn>
                              </p:par>
                              <p:par>
                                <p:cTn id="57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-0.01892 -0.00926 " pathEditMode="relative" rAng="0" ptsTypes="AA">
                                      <p:cBhvr>
                                        <p:cTn id="576" dur="2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" y="-5"/>
                                    </p:animMotion>
                                  </p:childTnLst>
                                </p:cTn>
                              </p:par>
                              <p:par>
                                <p:cTn id="5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-0.02448 0.00047 " pathEditMode="relative" rAng="0" ptsTypes="AA">
                                      <p:cBhvr>
                                        <p:cTn id="578" dur="2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0"/>
                                    </p:animMotion>
                                  </p:childTnLst>
                                </p:cTn>
                              </p:par>
                              <p:par>
                                <p:cTn id="57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0.01841 0.00254 " pathEditMode="relative" rAng="0" ptsTypes="AA">
                                      <p:cBhvr>
                                        <p:cTn id="580" dur="2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" y="1"/>
                                    </p:animMotion>
                                  </p:childTnLst>
                                </p:cTn>
                              </p:par>
                              <p:par>
                                <p:cTn id="5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81481E-6 L 0.01423 0.0007 " pathEditMode="relative" rAng="0" ptsTypes="AA">
                                      <p:cBhvr>
                                        <p:cTn id="582" dur="2000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" y="0"/>
                                    </p:animMotion>
                                  </p:childTnLst>
                                </p:cTn>
                              </p:par>
                              <p:par>
                                <p:cTn id="58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7037E-6 L 0.01129 -0.02546 " pathEditMode="relative" rAng="0" ptsTypes="AA">
                                      <p:cBhvr>
                                        <p:cTn id="584" dur="2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" y="-13"/>
                                    </p:animMotion>
                                  </p:childTnLst>
                                </p:cTn>
                              </p:par>
                              <p:par>
                                <p:cTn id="5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48148E-6 L 0.00972 -0.01481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-7"/>
                                    </p:animMotion>
                                  </p:childTnLst>
                                </p:cTn>
                              </p:par>
                              <p:par>
                                <p:cTn id="58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L 0.00225 -0.03125 " pathEditMode="relative" rAng="0" ptsTypes="AA">
                                      <p:cBhvr>
                                        <p:cTn id="588" dur="2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16"/>
                                    </p:animMotion>
                                  </p:childTnLst>
                                </p:cTn>
                              </p:par>
                              <p:par>
                                <p:cTn id="58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07407E-6 L -0.00347 -0.03311 " pathEditMode="relative" rAng="0" ptsTypes="AA">
                                      <p:cBhvr>
                                        <p:cTn id="590" dur="2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17"/>
                                    </p:animMotion>
                                  </p:childTnLst>
                                </p:cTn>
                              </p:par>
                              <p:par>
                                <p:cTn id="59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59259E-6 L -0.02986 -0.0206 " pathEditMode="relative" rAng="0" ptsTypes="AA">
                                      <p:cBhvr>
                                        <p:cTn id="592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-10"/>
                                    </p:animMotion>
                                  </p:childTnLst>
                                </p:cTn>
                              </p:par>
                              <p:par>
                                <p:cTn id="59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85185E-6 L 0.01024 -0.0213 " pathEditMode="relative" rAng="0" ptsTypes="AA">
                                      <p:cBhvr>
                                        <p:cTn id="594" dur="2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-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8" grpId="0" animBg="1"/>
      <p:bldP spid="29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71" grpId="0" animBg="1"/>
      <p:bldP spid="171" grpId="3" animBg="1"/>
      <p:bldP spid="208" grpId="0" animBg="1"/>
      <p:bldP spid="208" grpId="3" animBg="1"/>
      <p:bldP spid="210" grpId="0" animBg="1"/>
      <p:bldP spid="210" grpId="3" animBg="1"/>
      <p:bldP spid="212" grpId="0" animBg="1"/>
      <p:bldP spid="212" grpId="3" animBg="1"/>
      <p:bldP spid="213" grpId="0" animBg="1"/>
      <p:bldP spid="213" grpId="3" animBg="1"/>
      <p:bldP spid="214" grpId="0" animBg="1"/>
      <p:bldP spid="214" grpId="3" animBg="1"/>
      <p:bldP spid="215" grpId="0" animBg="1"/>
      <p:bldP spid="215" grpId="3" animBg="1"/>
      <p:bldP spid="216" grpId="0" animBg="1"/>
      <p:bldP spid="216" grpId="3" animBg="1"/>
      <p:bldP spid="217" grpId="0" animBg="1"/>
      <p:bldP spid="217" grpId="3" animBg="1"/>
      <p:bldP spid="221" grpId="0" animBg="1"/>
      <p:bldP spid="221" grpId="3" animBg="1"/>
      <p:bldP spid="222" grpId="0" animBg="1"/>
      <p:bldP spid="222" grpId="3" animBg="1"/>
      <p:bldP spid="223" grpId="0" animBg="1"/>
      <p:bldP spid="223" grpId="3" animBg="1"/>
      <p:bldP spid="224" grpId="0" animBg="1"/>
      <p:bldP spid="224" grpId="3" animBg="1"/>
      <p:bldP spid="225" grpId="0" animBg="1"/>
      <p:bldP spid="225" grpId="3" animBg="1"/>
      <p:bldP spid="226" grpId="0" animBg="1"/>
      <p:bldP spid="226" grpId="3" animBg="1"/>
      <p:bldP spid="227" grpId="0" animBg="1"/>
      <p:bldP spid="227" grpId="3" animBg="1"/>
      <p:bldP spid="228" grpId="0" animBg="1"/>
      <p:bldP spid="228" grpId="3" animBg="1"/>
      <p:bldP spid="233" grpId="0" animBg="1"/>
      <p:bldP spid="233" grpId="3" animBg="1"/>
      <p:bldP spid="234" grpId="0" animBg="1"/>
      <p:bldP spid="234" grpId="3" animBg="1"/>
      <p:bldP spid="235" grpId="0" animBg="1"/>
      <p:bldP spid="235" grpId="3" animBg="1"/>
      <p:bldP spid="236" grpId="0" animBg="1"/>
      <p:bldP spid="236" grpId="3" animBg="1"/>
      <p:bldP spid="237" grpId="0" animBg="1"/>
      <p:bldP spid="237" grpId="3" animBg="1"/>
      <p:bldP spid="238" grpId="0" animBg="1"/>
      <p:bldP spid="238" grpId="3" animBg="1"/>
      <p:bldP spid="239" grpId="0" animBg="1"/>
      <p:bldP spid="239" grpId="3" animBg="1"/>
      <p:bldP spid="240" grpId="0" animBg="1"/>
      <p:bldP spid="240" grpId="3" animBg="1"/>
      <p:bldP spid="241" grpId="0" animBg="1"/>
      <p:bldP spid="241" grpId="3" animBg="1"/>
      <p:bldP spid="243" grpId="0" animBg="1"/>
      <p:bldP spid="243" grpId="3" animBg="1"/>
      <p:bldP spid="244" grpId="0" animBg="1"/>
      <p:bldP spid="244" grpId="3" animBg="1"/>
      <p:bldP spid="245" grpId="0" animBg="1"/>
      <p:bldP spid="245" grpId="3" animBg="1"/>
      <p:bldP spid="246" grpId="0" animBg="1"/>
      <p:bldP spid="246" grpId="3" animBg="1"/>
      <p:bldP spid="247" grpId="0" animBg="1"/>
      <p:bldP spid="247" grpId="3" animBg="1"/>
      <p:bldP spid="248" grpId="0" animBg="1"/>
      <p:bldP spid="248" grpId="3" animBg="1"/>
      <p:bldP spid="249" grpId="0" animBg="1"/>
      <p:bldP spid="249" grpId="3" animBg="1"/>
      <p:bldP spid="250" grpId="0" animBg="1"/>
      <p:bldP spid="250" grpId="3" animBg="1"/>
      <p:bldP spid="251" grpId="0" animBg="1"/>
      <p:bldP spid="251" grpId="3" animBg="1"/>
      <p:bldP spid="252" grpId="0" animBg="1"/>
      <p:bldP spid="252" grpId="3" animBg="1"/>
      <p:bldP spid="253" grpId="0" animBg="1"/>
      <p:bldP spid="253" grpId="3" animBg="1"/>
      <p:bldP spid="254" grpId="0" animBg="1"/>
      <p:bldP spid="254" grpId="3" animBg="1"/>
      <p:bldP spid="255" grpId="0" animBg="1"/>
      <p:bldP spid="255" grpId="3" animBg="1"/>
      <p:bldP spid="256" grpId="0" animBg="1"/>
      <p:bldP spid="256" grpId="3" animBg="1"/>
      <p:bldP spid="257" grpId="0" animBg="1"/>
      <p:bldP spid="257" grpId="3" animBg="1"/>
      <p:bldP spid="258" grpId="0" animBg="1"/>
      <p:bldP spid="258" grpId="3" animBg="1"/>
      <p:bldP spid="259" grpId="0" animBg="1"/>
      <p:bldP spid="259" grpId="3" animBg="1"/>
      <p:bldP spid="260" grpId="0" animBg="1"/>
      <p:bldP spid="260" grpId="3" animBg="1"/>
      <p:bldP spid="261" grpId="0" animBg="1"/>
      <p:bldP spid="261" grpId="3" animBg="1"/>
      <p:bldP spid="262" grpId="0" animBg="1"/>
      <p:bldP spid="262" grpId="3" animBg="1"/>
      <p:bldP spid="263" grpId="0" animBg="1"/>
      <p:bldP spid="263" grpId="3" animBg="1"/>
      <p:bldP spid="264" grpId="0" animBg="1"/>
      <p:bldP spid="264" grpId="3" animBg="1"/>
      <p:bldP spid="265" grpId="0" animBg="1"/>
      <p:bldP spid="265" grpId="3" animBg="1"/>
      <p:bldP spid="266" grpId="0" animBg="1"/>
      <p:bldP spid="266" grpId="3" animBg="1"/>
      <p:bldP spid="267" grpId="0" animBg="1"/>
      <p:bldP spid="267" grpId="3" animBg="1"/>
      <p:bldP spid="268" grpId="0" animBg="1"/>
      <p:bldP spid="268" grpId="3" animBg="1"/>
      <p:bldP spid="269" grpId="0" animBg="1"/>
      <p:bldP spid="269" grpId="3" animBg="1"/>
      <p:bldP spid="277" grpId="0" animBg="1"/>
      <p:bldP spid="277" grpId="3" animBg="1"/>
      <p:bldP spid="278" grpId="0" animBg="1"/>
      <p:bldP spid="278" grpId="3" animBg="1"/>
      <p:bldP spid="279" grpId="0" animBg="1"/>
      <p:bldP spid="279" grpId="3" animBg="1"/>
      <p:bldP spid="280" grpId="0" animBg="1"/>
      <p:bldP spid="280" grpId="3" animBg="1"/>
      <p:bldP spid="285" grpId="0" animBg="1"/>
      <p:bldP spid="285" grpId="1" animBg="1"/>
      <p:bldP spid="284" grpId="0" animBg="1"/>
      <p:bldP spid="284" grpId="1" animBg="1"/>
      <p:bldP spid="282" grpId="0" animBg="1"/>
      <p:bldP spid="282" grpId="3" animBg="1"/>
      <p:bldP spid="283" grpId="0" animBg="1"/>
      <p:bldP spid="283" grpId="3" animBg="1"/>
      <p:bldP spid="242" grpId="0" animBg="1"/>
      <p:bldP spid="242" grpId="3" animBg="1"/>
      <p:bldP spid="242" grpId="5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Parallel</a:t>
            </a: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</a:t>
            </a:r>
            <a:endParaRPr lang="de-DE" sz="2800" kern="0" dirty="0">
              <a:solidFill>
                <a:schemeClr val="tx2"/>
              </a:solidFill>
              <a:latin typeface="StoneSansITCStd SemiBold" pitchFamily="2" charset="0"/>
              <a:ea typeface="+mj-ea"/>
              <a:cs typeface="+mj-cs"/>
            </a:endParaRPr>
          </a:p>
        </p:txBody>
      </p:sp>
      <p:pic>
        <p:nvPicPr>
          <p:cNvPr id="6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683" y="0"/>
            <a:ext cx="3186815" cy="674927"/>
          </a:xfrm>
          <a:prstGeom prst="rect">
            <a:avLst/>
          </a:prstGeom>
          <a:noFill/>
        </p:spPr>
      </p:pic>
      <p:pic>
        <p:nvPicPr>
          <p:cNvPr id="7" name="Parallel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4000" y="644400"/>
            <a:ext cx="7802880" cy="5852160"/>
          </a:xfrm>
          <a:prstGeom prst="rect">
            <a:avLst/>
          </a:prstGeom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</a:t>
            </a:r>
            <a:r>
              <a:rPr lang="de-DE" sz="1000" dirty="0" smtClean="0"/>
              <a:t>Parallel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Parallel</a:t>
            </a: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</a:t>
            </a:r>
            <a:endParaRPr lang="de-DE" sz="2800" kern="0" dirty="0">
              <a:solidFill>
                <a:schemeClr val="tx2"/>
              </a:solidFill>
              <a:latin typeface="StoneSansITCStd SemiBold" pitchFamily="2" charset="0"/>
              <a:ea typeface="+mj-ea"/>
              <a:cs typeface="+mj-cs"/>
            </a:endParaRPr>
          </a:p>
        </p:txBody>
      </p:sp>
      <p:pic>
        <p:nvPicPr>
          <p:cNvPr id="6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683" y="0"/>
            <a:ext cx="3186815" cy="674927"/>
          </a:xfrm>
          <a:prstGeom prst="rect">
            <a:avLst/>
          </a:prstGeom>
          <a:noFill/>
        </p:spPr>
      </p:pic>
      <p:pic>
        <p:nvPicPr>
          <p:cNvPr id="25603" name="Picture 3" descr="C:\Temp\ProtoSphereCUDA\1\screenshot02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000" y="644400"/>
            <a:ext cx="7802880" cy="5852160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</a:t>
            </a:r>
            <a:r>
              <a:rPr lang="de-DE" sz="1000" dirty="0" smtClean="0"/>
              <a:t>Parallel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Parallel</a:t>
            </a: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</a:t>
            </a:r>
            <a:endParaRPr lang="de-DE" sz="2800" kern="0" dirty="0">
              <a:solidFill>
                <a:schemeClr val="tx2"/>
              </a:solidFill>
              <a:latin typeface="StoneSansITCStd SemiBold" pitchFamily="2" charset="0"/>
              <a:ea typeface="+mj-ea"/>
              <a:cs typeface="+mj-cs"/>
            </a:endParaRPr>
          </a:p>
        </p:txBody>
      </p:sp>
      <p:pic>
        <p:nvPicPr>
          <p:cNvPr id="6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683" y="0"/>
            <a:ext cx="3186815" cy="674927"/>
          </a:xfrm>
          <a:prstGeom prst="rect">
            <a:avLst/>
          </a:prstGeom>
          <a:noFill/>
        </p:spPr>
      </p:pic>
      <p:pic>
        <p:nvPicPr>
          <p:cNvPr id="24578" name="Picture 2" descr="C:\Temp\ProtoSphereCUDA\screenshot02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288" y="643840"/>
            <a:ext cx="7802880" cy="5852160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</a:t>
            </a:r>
            <a:r>
              <a:rPr lang="de-DE" sz="1000" dirty="0" smtClean="0"/>
              <a:t>Parallel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Parallel</a:t>
            </a: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</a:t>
            </a:r>
            <a:endParaRPr lang="de-DE" sz="2800" kern="0" dirty="0">
              <a:solidFill>
                <a:schemeClr val="tx2"/>
              </a:solidFill>
              <a:latin typeface="StoneSansITCStd SemiBold" pitchFamily="2" charset="0"/>
              <a:ea typeface="+mj-ea"/>
              <a:cs typeface="+mj-cs"/>
            </a:endParaRPr>
          </a:p>
        </p:txBody>
      </p:sp>
      <p:pic>
        <p:nvPicPr>
          <p:cNvPr id="6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683" y="0"/>
            <a:ext cx="3186815" cy="674927"/>
          </a:xfrm>
          <a:prstGeom prst="rect">
            <a:avLst/>
          </a:prstGeom>
          <a:noFill/>
        </p:spPr>
      </p:pic>
      <p:pic>
        <p:nvPicPr>
          <p:cNvPr id="25603" name="Picture 3" descr="C:\Temp\ProtoSphereCUDA\1\screenshot02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000" y="644400"/>
            <a:ext cx="7802880" cy="5852160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</a:t>
            </a:r>
            <a:r>
              <a:rPr lang="de-DE" sz="1000" dirty="0" smtClean="0"/>
              <a:t>Parallel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Parallel</a:t>
            </a: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</a:t>
            </a:r>
            <a:endParaRPr lang="de-DE" sz="2800" kern="0" dirty="0">
              <a:solidFill>
                <a:schemeClr val="tx2"/>
              </a:solidFill>
              <a:latin typeface="StoneSansITCStd SemiBold" pitchFamily="2" charset="0"/>
              <a:ea typeface="+mj-ea"/>
              <a:cs typeface="+mj-cs"/>
            </a:endParaRPr>
          </a:p>
        </p:txBody>
      </p:sp>
      <p:pic>
        <p:nvPicPr>
          <p:cNvPr id="6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7683" y="0"/>
            <a:ext cx="3186815" cy="674927"/>
          </a:xfrm>
          <a:prstGeom prst="rect">
            <a:avLst/>
          </a:prstGeom>
          <a:noFill/>
        </p:spPr>
      </p:pic>
      <p:pic>
        <p:nvPicPr>
          <p:cNvPr id="26626" name="Picture 2" descr="C:\Temp\ProtoSphereCUDA\2\screenshot04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4000" y="644400"/>
            <a:ext cx="7802880" cy="5852160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</a:t>
            </a:r>
            <a:r>
              <a:rPr lang="de-DE" sz="1000" dirty="0" smtClean="0"/>
              <a:t>Parallel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20"/>
          <p:cNvGrpSpPr>
            <a:grpSpLocks/>
          </p:cNvGrpSpPr>
          <p:nvPr/>
        </p:nvGrpSpPr>
        <p:grpSpPr bwMode="auto">
          <a:xfrm>
            <a:off x="342900" y="919163"/>
            <a:ext cx="3297238" cy="2562225"/>
            <a:chOff x="342112" y="918984"/>
            <a:chExt cx="3297890" cy="2562128"/>
          </a:xfrm>
        </p:grpSpPr>
        <p:pic>
          <p:nvPicPr>
            <p:cNvPr id="4120" name="Picture 25" descr="C:\Users\weller\Desktop\ProtoSphere Siggraph\Präsentation\Apollonius_of_Perga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55922" y="918984"/>
              <a:ext cx="1740665" cy="2216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hteck 12"/>
            <p:cNvSpPr/>
            <p:nvPr/>
          </p:nvSpPr>
          <p:spPr>
            <a:xfrm>
              <a:off x="342112" y="3142987"/>
              <a:ext cx="3297890" cy="338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latin typeface="+mn-lt"/>
                </a:rPr>
                <a:t>Apollonius of </a:t>
              </a:r>
              <a:r>
                <a:rPr lang="en-US" b="1" dirty="0" err="1">
                  <a:latin typeface="+mn-lt"/>
                </a:rPr>
                <a:t>Perga</a:t>
              </a:r>
              <a:r>
                <a:rPr lang="en-US" b="1" dirty="0">
                  <a:latin typeface="+mn-lt"/>
                </a:rPr>
                <a:t> </a:t>
              </a:r>
              <a:r>
                <a:rPr lang="en-US" dirty="0">
                  <a:latin typeface="+mn-lt"/>
                </a:rPr>
                <a:t>(262–190 BC)</a:t>
              </a:r>
              <a:endParaRPr lang="de-DE" dirty="0">
                <a:latin typeface="+mn-lt"/>
              </a:endParaRPr>
            </a:p>
          </p:txBody>
        </p:sp>
      </p:grpSp>
      <p:grpSp>
        <p:nvGrpSpPr>
          <p:cNvPr id="3" name="Gruppieren 21"/>
          <p:cNvGrpSpPr>
            <a:grpSpLocks/>
          </p:cNvGrpSpPr>
          <p:nvPr/>
        </p:nvGrpSpPr>
        <p:grpSpPr bwMode="auto">
          <a:xfrm>
            <a:off x="5033963" y="969963"/>
            <a:ext cx="2995612" cy="2540000"/>
            <a:chOff x="5034708" y="969484"/>
            <a:chExt cx="2995244" cy="2540657"/>
          </a:xfrm>
        </p:grpSpPr>
        <p:pic>
          <p:nvPicPr>
            <p:cNvPr id="4118" name="Picture 26" descr="C:\Users\weller\Desktop\ProtoSphere Siggraph\Präsentation\436px-Johannes_Kepler_1610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97417" y="969484"/>
              <a:ext cx="1597445" cy="2192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19" name="Rectangle 28"/>
            <p:cNvSpPr>
              <a:spLocks noChangeArrowheads="1"/>
            </p:cNvSpPr>
            <p:nvPr/>
          </p:nvSpPr>
          <p:spPr bwMode="auto">
            <a:xfrm>
              <a:off x="5034708" y="3171587"/>
              <a:ext cx="2995244" cy="338554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de-DE" b="1">
                  <a:latin typeface="+mn-lt"/>
                </a:rPr>
                <a:t>Johannes Kepler </a:t>
              </a:r>
              <a:r>
                <a:rPr lang="de-DE">
                  <a:latin typeface="+mn-lt"/>
                </a:rPr>
                <a:t>(1571 – 1630)</a:t>
              </a:r>
            </a:p>
          </p:txBody>
        </p:sp>
      </p:grpSp>
      <p:grpSp>
        <p:nvGrpSpPr>
          <p:cNvPr id="4" name="Gruppieren 23"/>
          <p:cNvGrpSpPr>
            <a:grpSpLocks/>
          </p:cNvGrpSpPr>
          <p:nvPr/>
        </p:nvGrpSpPr>
        <p:grpSpPr bwMode="auto">
          <a:xfrm>
            <a:off x="5554663" y="3708400"/>
            <a:ext cx="2633662" cy="2686050"/>
            <a:chOff x="5554495" y="3708000"/>
            <a:chExt cx="2633498" cy="2685724"/>
          </a:xfrm>
        </p:grpSpPr>
        <p:pic>
          <p:nvPicPr>
            <p:cNvPr id="4116" name="Picture 29" descr="C:\Users\weller\Desktop\ProtoSphere Siggraph\Präsentation\Kepler_conjecture_2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54495" y="3708000"/>
              <a:ext cx="1584435" cy="2685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hteck 17"/>
            <p:cNvSpPr/>
            <p:nvPr/>
          </p:nvSpPr>
          <p:spPr>
            <a:xfrm>
              <a:off x="6408339" y="5396996"/>
              <a:ext cx="1779654" cy="338554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dirty="0">
                  <a:latin typeface="+mn-lt"/>
                </a:rPr>
                <a:t>Kepler conjecture</a:t>
              </a:r>
            </a:p>
          </p:txBody>
        </p:sp>
      </p:grpSp>
      <p:grpSp>
        <p:nvGrpSpPr>
          <p:cNvPr id="5" name="Gruppieren 22"/>
          <p:cNvGrpSpPr>
            <a:grpSpLocks/>
          </p:cNvGrpSpPr>
          <p:nvPr/>
        </p:nvGrpSpPr>
        <p:grpSpPr bwMode="auto">
          <a:xfrm>
            <a:off x="1068388" y="3668713"/>
            <a:ext cx="3578225" cy="2493962"/>
            <a:chOff x="1068636" y="3668615"/>
            <a:chExt cx="3577342" cy="2493523"/>
          </a:xfrm>
        </p:grpSpPr>
        <p:pic>
          <p:nvPicPr>
            <p:cNvPr id="4114" name="Picture 30" descr="C:\Users\weller\Desktop\ProtoSphere Siggraph\Präsentation\600px-Apollonian_gasket.svg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068636" y="3668615"/>
              <a:ext cx="2493524" cy="2493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Rechteck 19"/>
            <p:cNvSpPr/>
            <p:nvPr/>
          </p:nvSpPr>
          <p:spPr>
            <a:xfrm>
              <a:off x="2845485" y="5330900"/>
              <a:ext cx="1800493" cy="338554"/>
            </a:xfrm>
            <a:prstGeom prst="rect">
              <a:avLst/>
            </a:prstGeom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dirty="0">
                  <a:latin typeface="+mn-lt"/>
                </a:rPr>
                <a:t>Apollonian gasket</a:t>
              </a:r>
            </a:p>
          </p:txBody>
        </p:sp>
      </p:grpSp>
      <p:sp>
        <p:nvSpPr>
          <p:cNvPr id="25" name="Rectangle 2"/>
          <p:cNvSpPr txBox="1">
            <a:spLocks noChangeArrowheads="1"/>
          </p:cNvSpPr>
          <p:nvPr/>
        </p:nvSpPr>
        <p:spPr bwMode="auto">
          <a:xfrm>
            <a:off x="622300" y="50800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Motivation</a:t>
            </a:r>
          </a:p>
        </p:txBody>
      </p:sp>
      <p:pic>
        <p:nvPicPr>
          <p:cNvPr id="27" name="Picture 3" descr="C:\Users\weller\Desktop\ProtoSphere Siggraph\Präsentation\granular.gif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33975" y="440081"/>
            <a:ext cx="2338388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 descr="C:\Users\weller\Desktop\ProtoSphere Siggraph\Präsentation\RadiosurgicalTreatmentPlanning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7013" y="3600450"/>
            <a:ext cx="2063750" cy="206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 descr="C:\Users\weller\Desktop\ProtoSphere Siggraph\Präsentation\RadiosurgicalTreatmentPlanning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06650" y="3622675"/>
            <a:ext cx="2071688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6" descr="C:\Users\weller\Desktop\ProtoSphere Siggraph\Präsentation\bubble_high_06.jpg"/>
          <p:cNvPicPr>
            <a:picLocks noChangeAspect="1" noChangeArrowheads="1"/>
          </p:cNvPicPr>
          <p:nvPr/>
        </p:nvPicPr>
        <p:blipFill>
          <a:blip r:embed="rId10"/>
          <a:srcRect r="61990"/>
          <a:stretch>
            <a:fillRect/>
          </a:stretch>
        </p:blipFill>
        <p:spPr bwMode="auto">
          <a:xfrm>
            <a:off x="6744340" y="3429000"/>
            <a:ext cx="1719262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7" descr="C:\Users\weller\Desktop\ProtoSphere Siggraph\Präsentation\bubble_high_001.jpg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6293" b="21716"/>
          <a:stretch>
            <a:fillRect/>
          </a:stretch>
        </p:blipFill>
        <p:spPr bwMode="auto">
          <a:xfrm>
            <a:off x="4697664" y="3809874"/>
            <a:ext cx="203041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hteck 31"/>
          <p:cNvSpPr/>
          <p:nvPr/>
        </p:nvSpPr>
        <p:spPr>
          <a:xfrm>
            <a:off x="4653521" y="5925493"/>
            <a:ext cx="21773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n-lt"/>
              </a:rPr>
              <a:t>smo </a:t>
            </a:r>
            <a:r>
              <a:rPr lang="de-DE" dirty="0" smtClean="0">
                <a:latin typeface="+mn-lt"/>
              </a:rPr>
              <a:t>architektur, 2006</a:t>
            </a:r>
            <a:endParaRPr lang="de-DE" dirty="0">
              <a:latin typeface="+mn-lt"/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1463675" y="5816600"/>
            <a:ext cx="2063750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dirty="0">
                <a:latin typeface="+mn-lt"/>
              </a:rPr>
              <a:t>Long Yun et al, 2002</a:t>
            </a:r>
          </a:p>
        </p:txBody>
      </p:sp>
      <p:sp>
        <p:nvSpPr>
          <p:cNvPr id="34" name="Rechteck 33"/>
          <p:cNvSpPr/>
          <p:nvPr/>
        </p:nvSpPr>
        <p:spPr>
          <a:xfrm>
            <a:off x="5351463" y="3094381"/>
            <a:ext cx="2701925" cy="3381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T. </a:t>
            </a:r>
            <a:r>
              <a:rPr lang="en-US" dirty="0" err="1">
                <a:latin typeface="+mn-lt"/>
              </a:rPr>
              <a:t>Aste</a:t>
            </a:r>
            <a:r>
              <a:rPr lang="en-US" dirty="0">
                <a:latin typeface="+mn-lt"/>
              </a:rPr>
              <a:t> and D. </a:t>
            </a:r>
            <a:r>
              <a:rPr lang="en-US" dirty="0" err="1">
                <a:latin typeface="+mn-lt"/>
              </a:rPr>
              <a:t>Weaire</a:t>
            </a:r>
            <a:r>
              <a:rPr lang="en-US" dirty="0">
                <a:latin typeface="+mn-lt"/>
              </a:rPr>
              <a:t>, 2008</a:t>
            </a:r>
            <a:endParaRPr lang="de-DE" dirty="0">
              <a:latin typeface="+mn-lt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903288" y="3090863"/>
            <a:ext cx="22359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P. </a:t>
            </a:r>
            <a:r>
              <a:rPr lang="en-US" dirty="0" err="1" smtClean="0">
                <a:latin typeface="+mn-lt"/>
              </a:rPr>
              <a:t>Eberhard</a:t>
            </a:r>
            <a:r>
              <a:rPr lang="en-US" dirty="0" smtClean="0">
                <a:latin typeface="+mn-lt"/>
              </a:rPr>
              <a:t> et al, 2009</a:t>
            </a:r>
            <a:endParaRPr lang="de-DE" dirty="0">
              <a:latin typeface="+mn-lt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/>
              <a:t>Motivation  </a:t>
            </a:r>
            <a:r>
              <a:rPr lang="de-DE" sz="1000" dirty="0">
                <a:solidFill>
                  <a:srgbClr val="C8C8C8"/>
                </a:solidFill>
              </a:rPr>
              <a:t>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20482" name="Picture 2" descr="C:\Users\weller\Desktop\ProtoSphere Siggraph\Präsentation\dem.jpg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856" y="570374"/>
            <a:ext cx="3654582" cy="274093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Parallel</a:t>
            </a: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</a:t>
            </a:r>
            <a:endParaRPr lang="de-DE" sz="2800" kern="0" dirty="0">
              <a:solidFill>
                <a:schemeClr val="tx2"/>
              </a:solidFill>
              <a:latin typeface="StoneSansITCStd SemiBold" pitchFamily="2" charset="0"/>
              <a:ea typeface="+mj-ea"/>
              <a:cs typeface="+mj-cs"/>
            </a:endParaRPr>
          </a:p>
        </p:txBody>
      </p:sp>
      <p:pic>
        <p:nvPicPr>
          <p:cNvPr id="6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7683" y="0"/>
            <a:ext cx="3186815" cy="674927"/>
          </a:xfrm>
          <a:prstGeom prst="rect">
            <a:avLst/>
          </a:prstGeom>
          <a:noFill/>
        </p:spPr>
      </p:pic>
      <p:pic>
        <p:nvPicPr>
          <p:cNvPr id="4" name="Parallel2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000" y="644400"/>
            <a:ext cx="7802880" cy="585216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</a:t>
            </a:r>
            <a:r>
              <a:rPr lang="de-DE" sz="1000" dirty="0" smtClean="0"/>
              <a:t>Parallel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Results</a:t>
            </a:r>
          </a:p>
        </p:txBody>
      </p:sp>
      <p:pic>
        <p:nvPicPr>
          <p:cNvPr id="18435" name="Picture 3" descr="C:\Users\weller\Desktop\ProtoSphere Siggraph\Pdf_plt\Plots\fillrate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33750"/>
            <a:ext cx="4572000" cy="3238500"/>
          </a:xfrm>
          <a:prstGeom prst="rect">
            <a:avLst/>
          </a:prstGeom>
          <a:noFill/>
        </p:spPr>
      </p:pic>
      <p:pic>
        <p:nvPicPr>
          <p:cNvPr id="18436" name="Picture 4" descr="C:\Users\weller\Desktop\ProtoSphere Siggraph\Pdf_plt\Plots\runtime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55119" y="3227347"/>
            <a:ext cx="4526733" cy="3206436"/>
          </a:xfrm>
          <a:prstGeom prst="rect">
            <a:avLst/>
          </a:prstGeom>
          <a:noFill/>
        </p:spPr>
      </p:pic>
      <p:pic>
        <p:nvPicPr>
          <p:cNvPr id="18437" name="Picture 5" descr="C:\Users\weller\Desktop\ProtoSphere Siggraph\Snapshots\Untitled 13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18091" y="214192"/>
            <a:ext cx="1764891" cy="2887014"/>
          </a:xfrm>
          <a:prstGeom prst="rect">
            <a:avLst/>
          </a:prstGeom>
          <a:noFill/>
        </p:spPr>
      </p:pic>
      <p:pic>
        <p:nvPicPr>
          <p:cNvPr id="18438" name="Picture 6" descr="C:\Users\weller\Desktop\ProtoSphere Siggraph\Talk-Bilder\Untitled 109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689057"/>
            <a:ext cx="2426329" cy="1690727"/>
          </a:xfrm>
          <a:prstGeom prst="rect">
            <a:avLst/>
          </a:prstGeom>
          <a:noFill/>
        </p:spPr>
      </p:pic>
      <p:pic>
        <p:nvPicPr>
          <p:cNvPr id="18439" name="Picture 7" descr="C:\Users\weller\Desktop\ProtoSphere Siggraph\Talk-Bilder\Untitled 120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8853" y="805758"/>
            <a:ext cx="2969665" cy="2424065"/>
          </a:xfrm>
          <a:prstGeom prst="rect">
            <a:avLst/>
          </a:prstGeom>
          <a:noFill/>
        </p:spPr>
      </p:pic>
      <p:pic>
        <p:nvPicPr>
          <p:cNvPr id="2" name="Picture 8" descr="C:\Users\weller\Desktop\ProtoSphere Siggraph\Snapshots\Untitled 1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7668" y="4421223"/>
            <a:ext cx="2719889" cy="2120973"/>
          </a:xfrm>
          <a:prstGeom prst="rect">
            <a:avLst/>
          </a:prstGeom>
          <a:noFill/>
        </p:spPr>
      </p:pic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</a:t>
            </a:r>
            <a:r>
              <a:rPr lang="de-DE" sz="1000" dirty="0" smtClean="0"/>
              <a:t>Results    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sp>
        <p:nvSpPr>
          <p:cNvPr id="10" name="Rechteck 9"/>
          <p:cNvSpPr/>
          <p:nvPr/>
        </p:nvSpPr>
        <p:spPr bwMode="auto">
          <a:xfrm>
            <a:off x="0" y="1412341"/>
            <a:ext cx="235390" cy="371192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StoneSansITCStd Medium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 rot="-5400000">
            <a:off x="7577388" y="4626321"/>
            <a:ext cx="24192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Nvidia Geforce GTX 480</a:t>
            </a:r>
            <a:endParaRPr lang="de-DE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Conclusions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8975" y="692150"/>
            <a:ext cx="7766050" cy="5905500"/>
          </a:xfrm>
        </p:spPr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New Sphere Packing Algorithm</a:t>
            </a:r>
          </a:p>
          <a:p>
            <a:pPr eaLnBrk="1" hangingPunct="1"/>
            <a:r>
              <a:rPr lang="de-DE" dirty="0" smtClean="0">
                <a:latin typeface="+mj-lt"/>
              </a:rPr>
              <a:t>Apollonian Sphere Packings for Arbitrary Objects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Space filling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&gt; 90% with &lt;100.000 spheres</a:t>
            </a:r>
          </a:p>
          <a:p>
            <a:pPr eaLnBrk="1" hangingPunct="1"/>
            <a:r>
              <a:rPr lang="de-DE" dirty="0" smtClean="0">
                <a:latin typeface="+mj-lt"/>
              </a:rPr>
              <a:t>Fast run time</a:t>
            </a:r>
          </a:p>
          <a:p>
            <a:pPr lvl="1" eaLnBrk="1" hangingPunct="1"/>
            <a:r>
              <a:rPr lang="de-DE" dirty="0" smtClean="0">
                <a:latin typeface="+mj-lt"/>
                <a:ea typeface="ＭＳ Ｐゴシック" pitchFamily="34" charset="-128"/>
              </a:rPr>
              <a:t>&lt; 20 sec for 80k Spheres</a:t>
            </a:r>
          </a:p>
          <a:p>
            <a:pPr eaLnBrk="1" hangingPunct="1"/>
            <a:r>
              <a:rPr lang="de-DE" dirty="0" smtClean="0">
                <a:latin typeface="+mj-lt"/>
                <a:ea typeface="ＭＳ Ｐゴシック" pitchFamily="34" charset="-128"/>
              </a:rPr>
              <a:t>Error &lt;0.0001 compared to exact Voronoi nodes</a:t>
            </a:r>
          </a:p>
          <a:p>
            <a:pPr eaLnBrk="1" hangingPunct="1"/>
            <a:r>
              <a:rPr lang="de-DE" dirty="0" smtClean="0">
                <a:latin typeface="+mj-lt"/>
              </a:rPr>
              <a:t>Stable implementation on GPU</a:t>
            </a:r>
          </a:p>
          <a:p>
            <a:pPr eaLnBrk="1" hangingPunct="1"/>
            <a:r>
              <a:rPr lang="de-DE" dirty="0" smtClean="0">
                <a:latin typeface="+mj-lt"/>
              </a:rPr>
              <a:t>Approximation of Medial Axis</a:t>
            </a:r>
          </a:p>
          <a:p>
            <a:pPr eaLnBrk="1" hangingPunct="1"/>
            <a:r>
              <a:rPr lang="de-DE" dirty="0" smtClean="0">
                <a:latin typeface="+mj-lt"/>
              </a:rPr>
              <a:t>Supports all kinds of object representations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Polygons, NURBS, CSG, Point Clouds, …</a:t>
            </a:r>
          </a:p>
          <a:p>
            <a:pPr eaLnBrk="1" hangingPunct="1"/>
            <a:r>
              <a:rPr lang="de-DE" dirty="0" smtClean="0">
                <a:latin typeface="+mj-lt"/>
              </a:rPr>
              <a:t>Easy generalization to higher dimensions</a:t>
            </a:r>
          </a:p>
        </p:txBody>
      </p:sp>
      <p:pic>
        <p:nvPicPr>
          <p:cNvPr id="20482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3486" y="721691"/>
            <a:ext cx="2878997" cy="609736"/>
          </a:xfrm>
          <a:prstGeom prst="rect">
            <a:avLst/>
          </a:prstGeom>
          <a:noFill/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/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6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2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4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6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0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2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6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30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34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38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40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44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de-DE" sz="2800" dirty="0" smtClean="0">
                <a:latin typeface="+mj-lt"/>
              </a:rPr>
              <a:t>Future Work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Blueprint for other generalized Voronoi diagram problems</a:t>
            </a:r>
          </a:p>
          <a:p>
            <a:pPr eaLnBrk="1" hangingPunct="1"/>
            <a:r>
              <a:rPr lang="de-DE" dirty="0" smtClean="0">
                <a:latin typeface="+mj-lt"/>
              </a:rPr>
              <a:t>Other filling objects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Ellipsoids</a:t>
            </a:r>
          </a:p>
          <a:p>
            <a:pPr eaLnBrk="1" hangingPunct="1"/>
            <a:r>
              <a:rPr lang="de-DE" dirty="0" smtClean="0">
                <a:latin typeface="+mj-lt"/>
              </a:rPr>
              <a:t>Error estimation</a:t>
            </a:r>
          </a:p>
          <a:p>
            <a:pPr eaLnBrk="1" hangingPunct="1"/>
            <a:r>
              <a:rPr lang="de-DE" dirty="0" smtClean="0">
                <a:latin typeface="+mj-lt"/>
              </a:rPr>
              <a:t>Further improvement of run time</a:t>
            </a:r>
          </a:p>
          <a:p>
            <a:pPr lvl="1" eaLnBrk="1" hangingPunct="1"/>
            <a:r>
              <a:rPr lang="de-DE" dirty="0" smtClean="0">
                <a:latin typeface="+mj-lt"/>
              </a:rPr>
              <a:t>Real-time approximation of medial axis</a:t>
            </a:r>
          </a:p>
          <a:p>
            <a:pPr eaLnBrk="1" hangingPunct="1"/>
            <a:r>
              <a:rPr lang="de-DE" dirty="0" smtClean="0">
                <a:latin typeface="+mj-lt"/>
              </a:rPr>
              <a:t>Replace greedy choice to solve other Sphere Packing problems</a:t>
            </a:r>
          </a:p>
          <a:p>
            <a:pPr lvl="1" eaLnBrk="1" hangingPunct="1"/>
            <a:r>
              <a:rPr lang="de-DE" dirty="0" smtClean="0">
                <a:latin typeface="+mj-lt"/>
                <a:ea typeface="ＭＳ Ｐゴシック" pitchFamily="34" charset="-128"/>
              </a:rPr>
              <a:t>Dynamic programming</a:t>
            </a:r>
          </a:p>
          <a:p>
            <a:pPr eaLnBrk="1" hangingPunct="1">
              <a:buFont typeface="Wingdings" pitchFamily="2" charset="2"/>
              <a:buNone/>
            </a:pPr>
            <a:endParaRPr lang="de-DE" dirty="0" smtClean="0">
              <a:latin typeface="+mj-lt"/>
            </a:endParaRPr>
          </a:p>
          <a:p>
            <a:pPr eaLnBrk="1" hangingPunct="1"/>
            <a:endParaRPr lang="de-DE" dirty="0" smtClean="0">
              <a:latin typeface="+mj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/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6" dur="1" fill="hold">
                                          <p:endSync delay="0"/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0" dur="1" fill="hold">
                                          <p:endSync delay="0"/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2" dur="1" fill="hold">
                                          <p:endSync delay="0"/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6" dur="1" fill="hold">
                                          <p:endSync delay="0"/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0" dur="1" fill="hold">
                                          <p:endSync delay="0"/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2" dur="1" fill="hold">
                                          <p:endSync delay="0"/>
                                        </p:cTn>
                                        <p:tgtEl>
                                          <p:spTgt spid="860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6" dur="1" fill="hold">
                                          <p:endSync delay="0"/>
                                        </p:cTn>
                                        <p:tgtEl>
                                          <p:spTgt spid="860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8" dur="1" fill="hold">
                                          <p:endSync delay="0"/>
                                        </p:cTn>
                                        <p:tgtEl>
                                          <p:spTgt spid="860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+mj-lt"/>
              </a:rPr>
              <a:t>Acknowledgments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+mn-lt"/>
              </a:rPr>
              <a:t>DFG grant ZA292/1-1</a:t>
            </a:r>
          </a:p>
          <a:p>
            <a:pPr eaLnBrk="1" hangingPunct="1"/>
            <a:r>
              <a:rPr lang="en-US" dirty="0" smtClean="0">
                <a:latin typeface="+mn-lt"/>
              </a:rPr>
              <a:t>BMBF grant </a:t>
            </a:r>
            <a:r>
              <a:rPr lang="en-US" dirty="0" err="1" smtClean="0">
                <a:latin typeface="+mn-lt"/>
              </a:rPr>
              <a:t>Avilus</a:t>
            </a:r>
            <a:r>
              <a:rPr lang="en-US" dirty="0" smtClean="0">
                <a:latin typeface="+mn-lt"/>
              </a:rPr>
              <a:t> / 01 IM 08 001 U.</a:t>
            </a:r>
          </a:p>
          <a:p>
            <a:pPr eaLnBrk="1" hangingPunct="1"/>
            <a:endParaRPr lang="en-US" dirty="0" smtClean="0">
              <a:latin typeface="+mn-lt"/>
            </a:endParaRPr>
          </a:p>
          <a:p>
            <a:pPr eaLnBrk="1" hangingPunct="1"/>
            <a:endParaRPr lang="en-US" dirty="0" smtClean="0">
              <a:latin typeface="+mn-lt"/>
            </a:endParaRPr>
          </a:p>
        </p:txBody>
      </p:sp>
      <p:pic>
        <p:nvPicPr>
          <p:cNvPr id="29700" name="Picture 7" descr="avilu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53050" y="1681163"/>
            <a:ext cx="17145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9" descr="DragonClusteri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8038" y="4476750"/>
            <a:ext cx="26638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 descr="C:\Users\weller\Desktop\ProtoSphere Siggraph\Snapshots\Untitled 9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04096" y="2197728"/>
            <a:ext cx="2981790" cy="2975164"/>
          </a:xfrm>
          <a:prstGeom prst="rect">
            <a:avLst/>
          </a:prstGeom>
          <a:noFill/>
        </p:spPr>
      </p:pic>
      <p:pic>
        <p:nvPicPr>
          <p:cNvPr id="19460" name="Picture 4" descr="C:\Users\weller\Desktop\ProtoSphere Siggraph\Snapshots\Untitled 13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3905" y="2362955"/>
            <a:ext cx="2134375" cy="3491416"/>
          </a:xfrm>
          <a:prstGeom prst="rect">
            <a:avLst/>
          </a:prstGeom>
          <a:noFill/>
        </p:spPr>
      </p:pic>
      <p:pic>
        <p:nvPicPr>
          <p:cNvPr id="12" name="Picture 2" descr="C:\Temp\ProtoSphereCUDA\screenshot0294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70374" y="2294746"/>
            <a:ext cx="3024676" cy="226850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DragonCluster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587" y="3944245"/>
            <a:ext cx="266382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Our Applications</a:t>
            </a:r>
            <a:endParaRPr lang="de-DE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SiggraphIntroHaptesh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4879818" y="787400"/>
            <a:ext cx="3400582" cy="272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Hand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694630" y="4065506"/>
            <a:ext cx="2693799" cy="2242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2" descr="C:\Users\weller\Desktop\ProtoSphere Siggraph\Präsentation\Handschuh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63864" y="4412854"/>
            <a:ext cx="2531590" cy="1899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weller\Desktop\IST-Logo\ISTLogoWithHeads.pn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79" t="11601" r="20336" b="18603"/>
          <a:stretch>
            <a:fillRect/>
          </a:stretch>
        </p:blipFill>
        <p:spPr bwMode="auto">
          <a:xfrm>
            <a:off x="596148" y="470177"/>
            <a:ext cx="4018038" cy="3382156"/>
          </a:xfrm>
          <a:prstGeom prst="rect">
            <a:avLst/>
          </a:prstGeom>
          <a:noFill/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/>
              <a:t>Motivation  </a:t>
            </a:r>
            <a:r>
              <a:rPr lang="de-DE" sz="1000" dirty="0">
                <a:solidFill>
                  <a:srgbClr val="C8C8C8"/>
                </a:solidFill>
              </a:rPr>
              <a:t>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sp>
        <p:nvSpPr>
          <p:cNvPr id="11" name="Rechteck 10"/>
          <p:cNvSpPr>
            <a:spLocks noChangeAspect="1"/>
          </p:cNvSpPr>
          <p:nvPr/>
        </p:nvSpPr>
        <p:spPr>
          <a:xfrm>
            <a:off x="4711697" y="627602"/>
            <a:ext cx="3792793" cy="1222988"/>
          </a:xfrm>
          <a:prstGeom prst="rect">
            <a:avLst/>
          </a:prstGeom>
          <a:noFill/>
          <a:ln>
            <a:noFill/>
          </a:ln>
        </p:spPr>
        <p:txBody>
          <a:bodyPr wrap="square" lIns="97996" tIns="48998" rIns="97996" bIns="48998">
            <a:prstTxWarp prst="textDeflateBottom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97996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5800" b="1" kern="0" dirty="0" smtClean="0">
                <a:ln w="11430"/>
                <a:solidFill>
                  <a:srgbClr val="8C1C00"/>
                </a:solidFill>
                <a:latin typeface="Tempus Sans ITC" pitchFamily="82" charset="0"/>
                <a:cs typeface="Aharoni" pitchFamily="2" charset="-79"/>
              </a:rPr>
              <a:t>Haptesha</a:t>
            </a:r>
            <a:endParaRPr lang="de-DE" sz="5800" b="1" kern="0" dirty="0">
              <a:ln w="11430"/>
              <a:solidFill>
                <a:srgbClr val="8C1C00"/>
              </a:solidFill>
              <a:latin typeface="Tempus Sans ITC" pitchFamily="82" charset="0"/>
              <a:cs typeface="Aharoni" pitchFamily="2" charset="-79"/>
            </a:endParaRPr>
          </a:p>
        </p:txBody>
      </p:sp>
      <p:grpSp>
        <p:nvGrpSpPr>
          <p:cNvPr id="12" name="Gruppieren 11"/>
          <p:cNvGrpSpPr>
            <a:grpSpLocks noChangeAspect="1"/>
          </p:cNvGrpSpPr>
          <p:nvPr/>
        </p:nvGrpSpPr>
        <p:grpSpPr>
          <a:xfrm>
            <a:off x="5081292" y="1010497"/>
            <a:ext cx="3051291" cy="2621704"/>
            <a:chOff x="5740083" y="2398647"/>
            <a:chExt cx="16191229" cy="11668985"/>
          </a:xfrm>
        </p:grpSpPr>
        <p:grpSp>
          <p:nvGrpSpPr>
            <p:cNvPr id="13" name="Gruppieren 69"/>
            <p:cNvGrpSpPr/>
            <p:nvPr/>
          </p:nvGrpSpPr>
          <p:grpSpPr>
            <a:xfrm>
              <a:off x="5740083" y="2398647"/>
              <a:ext cx="16191229" cy="11668985"/>
              <a:chOff x="5136832" y="2036697"/>
              <a:chExt cx="18269597" cy="14142309"/>
            </a:xfrm>
          </p:grpSpPr>
          <p:sp>
            <p:nvSpPr>
              <p:cNvPr id="15" name="Freeform 56"/>
              <p:cNvSpPr/>
              <p:nvPr/>
            </p:nvSpPr>
            <p:spPr>
              <a:xfrm>
                <a:off x="5703143" y="6726003"/>
                <a:ext cx="2149162" cy="1960061"/>
              </a:xfrm>
              <a:custGeom>
                <a:avLst/>
                <a:gdLst>
                  <a:gd name="connsiteX0" fmla="*/ 261937 w 795337"/>
                  <a:gd name="connsiteY0" fmla="*/ 66675 h 752475"/>
                  <a:gd name="connsiteX1" fmla="*/ 261937 w 795337"/>
                  <a:gd name="connsiteY1" fmla="*/ 66675 h 752475"/>
                  <a:gd name="connsiteX2" fmla="*/ 128587 w 795337"/>
                  <a:gd name="connsiteY2" fmla="*/ 228600 h 752475"/>
                  <a:gd name="connsiteX3" fmla="*/ 90487 w 795337"/>
                  <a:gd name="connsiteY3" fmla="*/ 285750 h 752475"/>
                  <a:gd name="connsiteX4" fmla="*/ 80962 w 795337"/>
                  <a:gd name="connsiteY4" fmla="*/ 300037 h 752475"/>
                  <a:gd name="connsiteX5" fmla="*/ 71437 w 795337"/>
                  <a:gd name="connsiteY5" fmla="*/ 314325 h 752475"/>
                  <a:gd name="connsiteX6" fmla="*/ 52387 w 795337"/>
                  <a:gd name="connsiteY6" fmla="*/ 352425 h 752475"/>
                  <a:gd name="connsiteX7" fmla="*/ 42862 w 795337"/>
                  <a:gd name="connsiteY7" fmla="*/ 371475 h 752475"/>
                  <a:gd name="connsiteX8" fmla="*/ 38100 w 795337"/>
                  <a:gd name="connsiteY8" fmla="*/ 385762 h 752475"/>
                  <a:gd name="connsiteX9" fmla="*/ 23812 w 795337"/>
                  <a:gd name="connsiteY9" fmla="*/ 409575 h 752475"/>
                  <a:gd name="connsiteX10" fmla="*/ 14287 w 795337"/>
                  <a:gd name="connsiteY10" fmla="*/ 442912 h 752475"/>
                  <a:gd name="connsiteX11" fmla="*/ 9525 w 795337"/>
                  <a:gd name="connsiteY11" fmla="*/ 461962 h 752475"/>
                  <a:gd name="connsiteX12" fmla="*/ 0 w 795337"/>
                  <a:gd name="connsiteY12" fmla="*/ 485775 h 752475"/>
                  <a:gd name="connsiteX13" fmla="*/ 4762 w 795337"/>
                  <a:gd name="connsiteY13" fmla="*/ 628650 h 752475"/>
                  <a:gd name="connsiteX14" fmla="*/ 28575 w 795337"/>
                  <a:gd name="connsiteY14" fmla="*/ 671512 h 752475"/>
                  <a:gd name="connsiteX15" fmla="*/ 47625 w 795337"/>
                  <a:gd name="connsiteY15" fmla="*/ 709612 h 752475"/>
                  <a:gd name="connsiteX16" fmla="*/ 76200 w 795337"/>
                  <a:gd name="connsiteY16" fmla="*/ 728662 h 752475"/>
                  <a:gd name="connsiteX17" fmla="*/ 109537 w 795337"/>
                  <a:gd name="connsiteY17" fmla="*/ 742950 h 752475"/>
                  <a:gd name="connsiteX18" fmla="*/ 128587 w 795337"/>
                  <a:gd name="connsiteY18" fmla="*/ 747712 h 752475"/>
                  <a:gd name="connsiteX19" fmla="*/ 180975 w 795337"/>
                  <a:gd name="connsiteY19" fmla="*/ 752475 h 752475"/>
                  <a:gd name="connsiteX20" fmla="*/ 233362 w 795337"/>
                  <a:gd name="connsiteY20" fmla="*/ 747712 h 752475"/>
                  <a:gd name="connsiteX21" fmla="*/ 266700 w 795337"/>
                  <a:gd name="connsiteY21" fmla="*/ 742950 h 752475"/>
                  <a:gd name="connsiteX22" fmla="*/ 366712 w 795337"/>
                  <a:gd name="connsiteY22" fmla="*/ 733425 h 752475"/>
                  <a:gd name="connsiteX23" fmla="*/ 457200 w 795337"/>
                  <a:gd name="connsiteY23" fmla="*/ 738187 h 752475"/>
                  <a:gd name="connsiteX24" fmla="*/ 523875 w 795337"/>
                  <a:gd name="connsiteY24" fmla="*/ 733425 h 752475"/>
                  <a:gd name="connsiteX25" fmla="*/ 576262 w 795337"/>
                  <a:gd name="connsiteY25" fmla="*/ 723900 h 752475"/>
                  <a:gd name="connsiteX26" fmla="*/ 590550 w 795337"/>
                  <a:gd name="connsiteY26" fmla="*/ 714375 h 752475"/>
                  <a:gd name="connsiteX27" fmla="*/ 638175 w 795337"/>
                  <a:gd name="connsiteY27" fmla="*/ 700087 h 752475"/>
                  <a:gd name="connsiteX28" fmla="*/ 652462 w 795337"/>
                  <a:gd name="connsiteY28" fmla="*/ 690562 h 752475"/>
                  <a:gd name="connsiteX29" fmla="*/ 709612 w 795337"/>
                  <a:gd name="connsiteY29" fmla="*/ 661987 h 752475"/>
                  <a:gd name="connsiteX30" fmla="*/ 723900 w 795337"/>
                  <a:gd name="connsiteY30" fmla="*/ 642937 h 752475"/>
                  <a:gd name="connsiteX31" fmla="*/ 738187 w 795337"/>
                  <a:gd name="connsiteY31" fmla="*/ 628650 h 752475"/>
                  <a:gd name="connsiteX32" fmla="*/ 757237 w 795337"/>
                  <a:gd name="connsiteY32" fmla="*/ 600075 h 752475"/>
                  <a:gd name="connsiteX33" fmla="*/ 766762 w 795337"/>
                  <a:gd name="connsiteY33" fmla="*/ 585787 h 752475"/>
                  <a:gd name="connsiteX34" fmla="*/ 776287 w 795337"/>
                  <a:gd name="connsiteY34" fmla="*/ 571500 h 752475"/>
                  <a:gd name="connsiteX35" fmla="*/ 790575 w 795337"/>
                  <a:gd name="connsiteY35" fmla="*/ 538162 h 752475"/>
                  <a:gd name="connsiteX36" fmla="*/ 795337 w 795337"/>
                  <a:gd name="connsiteY36" fmla="*/ 514350 h 752475"/>
                  <a:gd name="connsiteX37" fmla="*/ 790575 w 795337"/>
                  <a:gd name="connsiteY37" fmla="*/ 452437 h 752475"/>
                  <a:gd name="connsiteX38" fmla="*/ 781050 w 795337"/>
                  <a:gd name="connsiteY38" fmla="*/ 423862 h 752475"/>
                  <a:gd name="connsiteX39" fmla="*/ 776287 w 795337"/>
                  <a:gd name="connsiteY39" fmla="*/ 409575 h 752475"/>
                  <a:gd name="connsiteX40" fmla="*/ 757237 w 795337"/>
                  <a:gd name="connsiteY40" fmla="*/ 381000 h 752475"/>
                  <a:gd name="connsiteX41" fmla="*/ 742950 w 795337"/>
                  <a:gd name="connsiteY41" fmla="*/ 361950 h 752475"/>
                  <a:gd name="connsiteX42" fmla="*/ 714375 w 795337"/>
                  <a:gd name="connsiteY42" fmla="*/ 319087 h 752475"/>
                  <a:gd name="connsiteX43" fmla="*/ 704850 w 795337"/>
                  <a:gd name="connsiteY43" fmla="*/ 304800 h 752475"/>
                  <a:gd name="connsiteX44" fmla="*/ 652462 w 795337"/>
                  <a:gd name="connsiteY44" fmla="*/ 252412 h 752475"/>
                  <a:gd name="connsiteX45" fmla="*/ 638175 w 795337"/>
                  <a:gd name="connsiteY45" fmla="*/ 238125 h 752475"/>
                  <a:gd name="connsiteX46" fmla="*/ 628650 w 795337"/>
                  <a:gd name="connsiteY46" fmla="*/ 223837 h 752475"/>
                  <a:gd name="connsiteX47" fmla="*/ 609600 w 795337"/>
                  <a:gd name="connsiteY47" fmla="*/ 204787 h 752475"/>
                  <a:gd name="connsiteX48" fmla="*/ 600075 w 795337"/>
                  <a:gd name="connsiteY48" fmla="*/ 190500 h 752475"/>
                  <a:gd name="connsiteX49" fmla="*/ 571500 w 795337"/>
                  <a:gd name="connsiteY49" fmla="*/ 161925 h 752475"/>
                  <a:gd name="connsiteX50" fmla="*/ 557212 w 795337"/>
                  <a:gd name="connsiteY50" fmla="*/ 147637 h 752475"/>
                  <a:gd name="connsiteX51" fmla="*/ 547687 w 795337"/>
                  <a:gd name="connsiteY51" fmla="*/ 133350 h 752475"/>
                  <a:gd name="connsiteX52" fmla="*/ 509587 w 795337"/>
                  <a:gd name="connsiteY52" fmla="*/ 104775 h 752475"/>
                  <a:gd name="connsiteX53" fmla="*/ 485775 w 795337"/>
                  <a:gd name="connsiteY53" fmla="*/ 76200 h 752475"/>
                  <a:gd name="connsiteX54" fmla="*/ 466725 w 795337"/>
                  <a:gd name="connsiteY54" fmla="*/ 66675 h 752475"/>
                  <a:gd name="connsiteX55" fmla="*/ 447675 w 795337"/>
                  <a:gd name="connsiteY55" fmla="*/ 52387 h 752475"/>
                  <a:gd name="connsiteX56" fmla="*/ 433387 w 795337"/>
                  <a:gd name="connsiteY56" fmla="*/ 38100 h 752475"/>
                  <a:gd name="connsiteX57" fmla="*/ 419100 w 795337"/>
                  <a:gd name="connsiteY57" fmla="*/ 33337 h 752475"/>
                  <a:gd name="connsiteX58" fmla="*/ 404812 w 795337"/>
                  <a:gd name="connsiteY58" fmla="*/ 23812 h 752475"/>
                  <a:gd name="connsiteX59" fmla="*/ 390525 w 795337"/>
                  <a:gd name="connsiteY59" fmla="*/ 9525 h 752475"/>
                  <a:gd name="connsiteX60" fmla="*/ 361950 w 795337"/>
                  <a:gd name="connsiteY60" fmla="*/ 0 h 752475"/>
                  <a:gd name="connsiteX61" fmla="*/ 328612 w 795337"/>
                  <a:gd name="connsiteY61" fmla="*/ 9525 h 752475"/>
                  <a:gd name="connsiteX62" fmla="*/ 285750 w 795337"/>
                  <a:gd name="connsiteY62" fmla="*/ 42862 h 752475"/>
                  <a:gd name="connsiteX63" fmla="*/ 271462 w 795337"/>
                  <a:gd name="connsiteY63" fmla="*/ 47625 h 752475"/>
                  <a:gd name="connsiteX64" fmla="*/ 238125 w 795337"/>
                  <a:gd name="connsiteY64" fmla="*/ 66675 h 752475"/>
                  <a:gd name="connsiteX65" fmla="*/ 257175 w 795337"/>
                  <a:gd name="connsiteY65" fmla="*/ 90487 h 752475"/>
                  <a:gd name="connsiteX66" fmla="*/ 261937 w 795337"/>
                  <a:gd name="connsiteY66" fmla="*/ 66675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</a:cxnLst>
                <a:rect l="l" t="t" r="r" b="b"/>
                <a:pathLst>
                  <a:path w="795337" h="752475">
                    <a:moveTo>
                      <a:pt x="261937" y="66675"/>
                    </a:moveTo>
                    <a:lnTo>
                      <a:pt x="261937" y="66675"/>
                    </a:lnTo>
                    <a:cubicBezTo>
                      <a:pt x="217487" y="120650"/>
                      <a:pt x="171955" y="173752"/>
                      <a:pt x="128587" y="228600"/>
                    </a:cubicBezTo>
                    <a:cubicBezTo>
                      <a:pt x="128572" y="228619"/>
                      <a:pt x="98958" y="273043"/>
                      <a:pt x="90487" y="285750"/>
                    </a:cubicBezTo>
                    <a:lnTo>
                      <a:pt x="80962" y="300037"/>
                    </a:lnTo>
                    <a:lnTo>
                      <a:pt x="71437" y="314325"/>
                    </a:lnTo>
                    <a:cubicBezTo>
                      <a:pt x="62732" y="340443"/>
                      <a:pt x="71132" y="318684"/>
                      <a:pt x="52387" y="352425"/>
                    </a:cubicBezTo>
                    <a:cubicBezTo>
                      <a:pt x="48939" y="358631"/>
                      <a:pt x="45659" y="364949"/>
                      <a:pt x="42862" y="371475"/>
                    </a:cubicBezTo>
                    <a:cubicBezTo>
                      <a:pt x="40885" y="376089"/>
                      <a:pt x="40345" y="381272"/>
                      <a:pt x="38100" y="385762"/>
                    </a:cubicBezTo>
                    <a:cubicBezTo>
                      <a:pt x="33960" y="394042"/>
                      <a:pt x="28575" y="401637"/>
                      <a:pt x="23812" y="409575"/>
                    </a:cubicBezTo>
                    <a:cubicBezTo>
                      <a:pt x="8925" y="469129"/>
                      <a:pt x="27952" y="395086"/>
                      <a:pt x="14287" y="442912"/>
                    </a:cubicBezTo>
                    <a:cubicBezTo>
                      <a:pt x="12489" y="449206"/>
                      <a:pt x="11595" y="455752"/>
                      <a:pt x="9525" y="461962"/>
                    </a:cubicBezTo>
                    <a:cubicBezTo>
                      <a:pt x="6822" y="470072"/>
                      <a:pt x="3175" y="477837"/>
                      <a:pt x="0" y="485775"/>
                    </a:cubicBezTo>
                    <a:cubicBezTo>
                      <a:pt x="1587" y="533400"/>
                      <a:pt x="1879" y="581086"/>
                      <a:pt x="4762" y="628650"/>
                    </a:cubicBezTo>
                    <a:cubicBezTo>
                      <a:pt x="5745" y="644871"/>
                      <a:pt x="23616" y="659115"/>
                      <a:pt x="28575" y="671512"/>
                    </a:cubicBezTo>
                    <a:cubicBezTo>
                      <a:pt x="32030" y="680150"/>
                      <a:pt x="38845" y="701929"/>
                      <a:pt x="47625" y="709612"/>
                    </a:cubicBezTo>
                    <a:cubicBezTo>
                      <a:pt x="56240" y="717150"/>
                      <a:pt x="65961" y="723542"/>
                      <a:pt x="76200" y="728662"/>
                    </a:cubicBezTo>
                    <a:cubicBezTo>
                      <a:pt x="93127" y="737126"/>
                      <a:pt x="93191" y="738280"/>
                      <a:pt x="109537" y="742950"/>
                    </a:cubicBezTo>
                    <a:cubicBezTo>
                      <a:pt x="115831" y="744748"/>
                      <a:pt x="122099" y="746847"/>
                      <a:pt x="128587" y="747712"/>
                    </a:cubicBezTo>
                    <a:cubicBezTo>
                      <a:pt x="145968" y="750029"/>
                      <a:pt x="163512" y="750887"/>
                      <a:pt x="180975" y="752475"/>
                    </a:cubicBezTo>
                    <a:cubicBezTo>
                      <a:pt x="198437" y="750887"/>
                      <a:pt x="215935" y="749648"/>
                      <a:pt x="233362" y="747712"/>
                    </a:cubicBezTo>
                    <a:cubicBezTo>
                      <a:pt x="244519" y="746472"/>
                      <a:pt x="255538" y="744146"/>
                      <a:pt x="266700" y="742950"/>
                    </a:cubicBezTo>
                    <a:cubicBezTo>
                      <a:pt x="299998" y="739383"/>
                      <a:pt x="366712" y="733425"/>
                      <a:pt x="366712" y="733425"/>
                    </a:cubicBezTo>
                    <a:cubicBezTo>
                      <a:pt x="396875" y="735012"/>
                      <a:pt x="426996" y="738187"/>
                      <a:pt x="457200" y="738187"/>
                    </a:cubicBezTo>
                    <a:cubicBezTo>
                      <a:pt x="479482" y="738187"/>
                      <a:pt x="501704" y="735642"/>
                      <a:pt x="523875" y="733425"/>
                    </a:cubicBezTo>
                    <a:cubicBezTo>
                      <a:pt x="536051" y="732207"/>
                      <a:pt x="563420" y="726468"/>
                      <a:pt x="576262" y="723900"/>
                    </a:cubicBezTo>
                    <a:cubicBezTo>
                      <a:pt x="581025" y="720725"/>
                      <a:pt x="585319" y="716700"/>
                      <a:pt x="590550" y="714375"/>
                    </a:cubicBezTo>
                    <a:cubicBezTo>
                      <a:pt x="605455" y="707750"/>
                      <a:pt x="622344" y="704045"/>
                      <a:pt x="638175" y="700087"/>
                    </a:cubicBezTo>
                    <a:cubicBezTo>
                      <a:pt x="642937" y="696912"/>
                      <a:pt x="647232" y="692887"/>
                      <a:pt x="652462" y="690562"/>
                    </a:cubicBezTo>
                    <a:cubicBezTo>
                      <a:pt x="672536" y="681640"/>
                      <a:pt x="694758" y="681791"/>
                      <a:pt x="709612" y="661987"/>
                    </a:cubicBezTo>
                    <a:cubicBezTo>
                      <a:pt x="714375" y="655637"/>
                      <a:pt x="718734" y="648964"/>
                      <a:pt x="723900" y="642937"/>
                    </a:cubicBezTo>
                    <a:cubicBezTo>
                      <a:pt x="728283" y="637823"/>
                      <a:pt x="734052" y="633966"/>
                      <a:pt x="738187" y="628650"/>
                    </a:cubicBezTo>
                    <a:cubicBezTo>
                      <a:pt x="745215" y="619614"/>
                      <a:pt x="750887" y="609600"/>
                      <a:pt x="757237" y="600075"/>
                    </a:cubicBezTo>
                    <a:lnTo>
                      <a:pt x="766762" y="585787"/>
                    </a:lnTo>
                    <a:cubicBezTo>
                      <a:pt x="769937" y="581025"/>
                      <a:pt x="774477" y="576930"/>
                      <a:pt x="776287" y="571500"/>
                    </a:cubicBezTo>
                    <a:cubicBezTo>
                      <a:pt x="783295" y="550477"/>
                      <a:pt x="778805" y="561702"/>
                      <a:pt x="790575" y="538162"/>
                    </a:cubicBezTo>
                    <a:cubicBezTo>
                      <a:pt x="792162" y="530225"/>
                      <a:pt x="795337" y="522444"/>
                      <a:pt x="795337" y="514350"/>
                    </a:cubicBezTo>
                    <a:cubicBezTo>
                      <a:pt x="795337" y="493651"/>
                      <a:pt x="793803" y="472882"/>
                      <a:pt x="790575" y="452437"/>
                    </a:cubicBezTo>
                    <a:cubicBezTo>
                      <a:pt x="789009" y="442520"/>
                      <a:pt x="784225" y="433387"/>
                      <a:pt x="781050" y="423862"/>
                    </a:cubicBezTo>
                    <a:cubicBezTo>
                      <a:pt x="779462" y="419100"/>
                      <a:pt x="779072" y="413752"/>
                      <a:pt x="776287" y="409575"/>
                    </a:cubicBezTo>
                    <a:cubicBezTo>
                      <a:pt x="769937" y="400050"/>
                      <a:pt x="764105" y="390158"/>
                      <a:pt x="757237" y="381000"/>
                    </a:cubicBezTo>
                    <a:cubicBezTo>
                      <a:pt x="752475" y="374650"/>
                      <a:pt x="747502" y="368453"/>
                      <a:pt x="742950" y="361950"/>
                    </a:cubicBezTo>
                    <a:cubicBezTo>
                      <a:pt x="742927" y="361917"/>
                      <a:pt x="719149" y="326248"/>
                      <a:pt x="714375" y="319087"/>
                    </a:cubicBezTo>
                    <a:cubicBezTo>
                      <a:pt x="711200" y="314325"/>
                      <a:pt x="708897" y="308847"/>
                      <a:pt x="704850" y="304800"/>
                    </a:cubicBezTo>
                    <a:lnTo>
                      <a:pt x="652462" y="252412"/>
                    </a:lnTo>
                    <a:cubicBezTo>
                      <a:pt x="647700" y="247650"/>
                      <a:pt x="641911" y="243729"/>
                      <a:pt x="638175" y="238125"/>
                    </a:cubicBezTo>
                    <a:cubicBezTo>
                      <a:pt x="635000" y="233362"/>
                      <a:pt x="632375" y="228183"/>
                      <a:pt x="628650" y="223837"/>
                    </a:cubicBezTo>
                    <a:cubicBezTo>
                      <a:pt x="622806" y="217019"/>
                      <a:pt x="615444" y="211605"/>
                      <a:pt x="609600" y="204787"/>
                    </a:cubicBezTo>
                    <a:cubicBezTo>
                      <a:pt x="605875" y="200441"/>
                      <a:pt x="603878" y="194778"/>
                      <a:pt x="600075" y="190500"/>
                    </a:cubicBezTo>
                    <a:cubicBezTo>
                      <a:pt x="591126" y="180432"/>
                      <a:pt x="581025" y="171450"/>
                      <a:pt x="571500" y="161925"/>
                    </a:cubicBezTo>
                    <a:cubicBezTo>
                      <a:pt x="566737" y="157162"/>
                      <a:pt x="560948" y="153241"/>
                      <a:pt x="557212" y="147637"/>
                    </a:cubicBezTo>
                    <a:cubicBezTo>
                      <a:pt x="554037" y="142875"/>
                      <a:pt x="551941" y="137179"/>
                      <a:pt x="547687" y="133350"/>
                    </a:cubicBezTo>
                    <a:cubicBezTo>
                      <a:pt x="535887" y="122730"/>
                      <a:pt x="509587" y="104775"/>
                      <a:pt x="509587" y="104775"/>
                    </a:cubicBezTo>
                    <a:cubicBezTo>
                      <a:pt x="501992" y="93382"/>
                      <a:pt x="497443" y="84534"/>
                      <a:pt x="485775" y="76200"/>
                    </a:cubicBezTo>
                    <a:cubicBezTo>
                      <a:pt x="479998" y="72074"/>
                      <a:pt x="472745" y="70438"/>
                      <a:pt x="466725" y="66675"/>
                    </a:cubicBezTo>
                    <a:cubicBezTo>
                      <a:pt x="459994" y="62468"/>
                      <a:pt x="453702" y="57553"/>
                      <a:pt x="447675" y="52387"/>
                    </a:cubicBezTo>
                    <a:cubicBezTo>
                      <a:pt x="442561" y="48004"/>
                      <a:pt x="438991" y="41836"/>
                      <a:pt x="433387" y="38100"/>
                    </a:cubicBezTo>
                    <a:cubicBezTo>
                      <a:pt x="429210" y="35315"/>
                      <a:pt x="423590" y="35582"/>
                      <a:pt x="419100" y="33337"/>
                    </a:cubicBezTo>
                    <a:cubicBezTo>
                      <a:pt x="413980" y="30777"/>
                      <a:pt x="409209" y="27476"/>
                      <a:pt x="404812" y="23812"/>
                    </a:cubicBezTo>
                    <a:cubicBezTo>
                      <a:pt x="399638" y="19500"/>
                      <a:pt x="396412" y="12796"/>
                      <a:pt x="390525" y="9525"/>
                    </a:cubicBezTo>
                    <a:cubicBezTo>
                      <a:pt x="381748" y="4649"/>
                      <a:pt x="361950" y="0"/>
                      <a:pt x="361950" y="0"/>
                    </a:cubicBezTo>
                    <a:cubicBezTo>
                      <a:pt x="359406" y="636"/>
                      <a:pt x="332714" y="6791"/>
                      <a:pt x="328612" y="9525"/>
                    </a:cubicBezTo>
                    <a:cubicBezTo>
                      <a:pt x="303955" y="25963"/>
                      <a:pt x="323796" y="30179"/>
                      <a:pt x="285750" y="42862"/>
                    </a:cubicBezTo>
                    <a:cubicBezTo>
                      <a:pt x="280987" y="44450"/>
                      <a:pt x="276076" y="45647"/>
                      <a:pt x="271462" y="47625"/>
                    </a:cubicBezTo>
                    <a:cubicBezTo>
                      <a:pt x="254542" y="54877"/>
                      <a:pt x="252474" y="57108"/>
                      <a:pt x="238125" y="66675"/>
                    </a:cubicBezTo>
                    <a:cubicBezTo>
                      <a:pt x="243618" y="83154"/>
                      <a:pt x="239941" y="81870"/>
                      <a:pt x="257175" y="90487"/>
                    </a:cubicBezTo>
                    <a:cubicBezTo>
                      <a:pt x="258595" y="91197"/>
                      <a:pt x="261143" y="70644"/>
                      <a:pt x="261937" y="666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6" name="Freeform 53"/>
              <p:cNvSpPr/>
              <p:nvPr/>
            </p:nvSpPr>
            <p:spPr>
              <a:xfrm>
                <a:off x="7170237" y="11452477"/>
                <a:ext cx="2110556" cy="1997278"/>
              </a:xfrm>
              <a:custGeom>
                <a:avLst/>
                <a:gdLst>
                  <a:gd name="connsiteX0" fmla="*/ 42862 w 781050"/>
                  <a:gd name="connsiteY0" fmla="*/ 9525 h 766763"/>
                  <a:gd name="connsiteX1" fmla="*/ 42862 w 781050"/>
                  <a:gd name="connsiteY1" fmla="*/ 9525 h 766763"/>
                  <a:gd name="connsiteX2" fmla="*/ 14287 w 781050"/>
                  <a:gd name="connsiteY2" fmla="*/ 76200 h 766763"/>
                  <a:gd name="connsiteX3" fmla="*/ 9525 w 781050"/>
                  <a:gd name="connsiteY3" fmla="*/ 90488 h 766763"/>
                  <a:gd name="connsiteX4" fmla="*/ 4762 w 781050"/>
                  <a:gd name="connsiteY4" fmla="*/ 119063 h 766763"/>
                  <a:gd name="connsiteX5" fmla="*/ 0 w 781050"/>
                  <a:gd name="connsiteY5" fmla="*/ 200025 h 766763"/>
                  <a:gd name="connsiteX6" fmla="*/ 4762 w 781050"/>
                  <a:gd name="connsiteY6" fmla="*/ 233363 h 766763"/>
                  <a:gd name="connsiteX7" fmla="*/ 14287 w 781050"/>
                  <a:gd name="connsiteY7" fmla="*/ 300038 h 766763"/>
                  <a:gd name="connsiteX8" fmla="*/ 19050 w 781050"/>
                  <a:gd name="connsiteY8" fmla="*/ 314325 h 766763"/>
                  <a:gd name="connsiteX9" fmla="*/ 23812 w 781050"/>
                  <a:gd name="connsiteY9" fmla="*/ 333375 h 766763"/>
                  <a:gd name="connsiteX10" fmla="*/ 28575 w 781050"/>
                  <a:gd name="connsiteY10" fmla="*/ 347663 h 766763"/>
                  <a:gd name="connsiteX11" fmla="*/ 33337 w 781050"/>
                  <a:gd name="connsiteY11" fmla="*/ 371475 h 766763"/>
                  <a:gd name="connsiteX12" fmla="*/ 38100 w 781050"/>
                  <a:gd name="connsiteY12" fmla="*/ 385763 h 766763"/>
                  <a:gd name="connsiteX13" fmla="*/ 42862 w 781050"/>
                  <a:gd name="connsiteY13" fmla="*/ 404813 h 766763"/>
                  <a:gd name="connsiteX14" fmla="*/ 47625 w 781050"/>
                  <a:gd name="connsiteY14" fmla="*/ 419100 h 766763"/>
                  <a:gd name="connsiteX15" fmla="*/ 52387 w 781050"/>
                  <a:gd name="connsiteY15" fmla="*/ 438150 h 766763"/>
                  <a:gd name="connsiteX16" fmla="*/ 71437 w 781050"/>
                  <a:gd name="connsiteY16" fmla="*/ 481013 h 766763"/>
                  <a:gd name="connsiteX17" fmla="*/ 80962 w 781050"/>
                  <a:gd name="connsiteY17" fmla="*/ 514350 h 766763"/>
                  <a:gd name="connsiteX18" fmla="*/ 90487 w 781050"/>
                  <a:gd name="connsiteY18" fmla="*/ 547688 h 766763"/>
                  <a:gd name="connsiteX19" fmla="*/ 100012 w 781050"/>
                  <a:gd name="connsiteY19" fmla="*/ 561975 h 766763"/>
                  <a:gd name="connsiteX20" fmla="*/ 109537 w 781050"/>
                  <a:gd name="connsiteY20" fmla="*/ 590550 h 766763"/>
                  <a:gd name="connsiteX21" fmla="*/ 119062 w 781050"/>
                  <a:gd name="connsiteY21" fmla="*/ 604838 h 766763"/>
                  <a:gd name="connsiteX22" fmla="*/ 128587 w 781050"/>
                  <a:gd name="connsiteY22" fmla="*/ 623888 h 766763"/>
                  <a:gd name="connsiteX23" fmla="*/ 142875 w 781050"/>
                  <a:gd name="connsiteY23" fmla="*/ 638175 h 766763"/>
                  <a:gd name="connsiteX24" fmla="*/ 157162 w 781050"/>
                  <a:gd name="connsiteY24" fmla="*/ 657225 h 766763"/>
                  <a:gd name="connsiteX25" fmla="*/ 185737 w 781050"/>
                  <a:gd name="connsiteY25" fmla="*/ 681038 h 766763"/>
                  <a:gd name="connsiteX26" fmla="*/ 195262 w 781050"/>
                  <a:gd name="connsiteY26" fmla="*/ 695325 h 766763"/>
                  <a:gd name="connsiteX27" fmla="*/ 242887 w 781050"/>
                  <a:gd name="connsiteY27" fmla="*/ 723900 h 766763"/>
                  <a:gd name="connsiteX28" fmla="*/ 257175 w 781050"/>
                  <a:gd name="connsiteY28" fmla="*/ 733425 h 766763"/>
                  <a:gd name="connsiteX29" fmla="*/ 271462 w 781050"/>
                  <a:gd name="connsiteY29" fmla="*/ 738188 h 766763"/>
                  <a:gd name="connsiteX30" fmla="*/ 300037 w 781050"/>
                  <a:gd name="connsiteY30" fmla="*/ 757238 h 766763"/>
                  <a:gd name="connsiteX31" fmla="*/ 328612 w 781050"/>
                  <a:gd name="connsiteY31" fmla="*/ 766763 h 766763"/>
                  <a:gd name="connsiteX32" fmla="*/ 361950 w 781050"/>
                  <a:gd name="connsiteY32" fmla="*/ 757238 h 766763"/>
                  <a:gd name="connsiteX33" fmla="*/ 371475 w 781050"/>
                  <a:gd name="connsiteY33" fmla="*/ 742950 h 766763"/>
                  <a:gd name="connsiteX34" fmla="*/ 390525 w 781050"/>
                  <a:gd name="connsiteY34" fmla="*/ 733425 h 766763"/>
                  <a:gd name="connsiteX35" fmla="*/ 414337 w 781050"/>
                  <a:gd name="connsiteY35" fmla="*/ 704850 h 766763"/>
                  <a:gd name="connsiteX36" fmla="*/ 471487 w 781050"/>
                  <a:gd name="connsiteY36" fmla="*/ 657225 h 766763"/>
                  <a:gd name="connsiteX37" fmla="*/ 485775 w 781050"/>
                  <a:gd name="connsiteY37" fmla="*/ 638175 h 766763"/>
                  <a:gd name="connsiteX38" fmla="*/ 514350 w 781050"/>
                  <a:gd name="connsiteY38" fmla="*/ 614363 h 766763"/>
                  <a:gd name="connsiteX39" fmla="*/ 528637 w 781050"/>
                  <a:gd name="connsiteY39" fmla="*/ 595313 h 766763"/>
                  <a:gd name="connsiteX40" fmla="*/ 542925 w 781050"/>
                  <a:gd name="connsiteY40" fmla="*/ 581025 h 766763"/>
                  <a:gd name="connsiteX41" fmla="*/ 557212 w 781050"/>
                  <a:gd name="connsiteY41" fmla="*/ 561975 h 766763"/>
                  <a:gd name="connsiteX42" fmla="*/ 590550 w 781050"/>
                  <a:gd name="connsiteY42" fmla="*/ 533400 h 766763"/>
                  <a:gd name="connsiteX43" fmla="*/ 633412 w 781050"/>
                  <a:gd name="connsiteY43" fmla="*/ 485775 h 766763"/>
                  <a:gd name="connsiteX44" fmla="*/ 666750 w 781050"/>
                  <a:gd name="connsiteY44" fmla="*/ 452438 h 766763"/>
                  <a:gd name="connsiteX45" fmla="*/ 704850 w 781050"/>
                  <a:gd name="connsiteY45" fmla="*/ 409575 h 766763"/>
                  <a:gd name="connsiteX46" fmla="*/ 723900 w 781050"/>
                  <a:gd name="connsiteY46" fmla="*/ 381000 h 766763"/>
                  <a:gd name="connsiteX47" fmla="*/ 733425 w 781050"/>
                  <a:gd name="connsiteY47" fmla="*/ 366713 h 766763"/>
                  <a:gd name="connsiteX48" fmla="*/ 757237 w 781050"/>
                  <a:gd name="connsiteY48" fmla="*/ 338138 h 766763"/>
                  <a:gd name="connsiteX49" fmla="*/ 771525 w 781050"/>
                  <a:gd name="connsiteY49" fmla="*/ 290513 h 766763"/>
                  <a:gd name="connsiteX50" fmla="*/ 781050 w 781050"/>
                  <a:gd name="connsiteY50" fmla="*/ 261938 h 766763"/>
                  <a:gd name="connsiteX51" fmla="*/ 771525 w 781050"/>
                  <a:gd name="connsiteY51" fmla="*/ 195263 h 766763"/>
                  <a:gd name="connsiteX52" fmla="*/ 766762 w 781050"/>
                  <a:gd name="connsiteY52" fmla="*/ 176213 h 766763"/>
                  <a:gd name="connsiteX53" fmla="*/ 757237 w 781050"/>
                  <a:gd name="connsiteY53" fmla="*/ 161925 h 766763"/>
                  <a:gd name="connsiteX54" fmla="*/ 742950 w 781050"/>
                  <a:gd name="connsiteY54" fmla="*/ 128588 h 766763"/>
                  <a:gd name="connsiteX55" fmla="*/ 738187 w 781050"/>
                  <a:gd name="connsiteY55" fmla="*/ 114300 h 766763"/>
                  <a:gd name="connsiteX56" fmla="*/ 719137 w 781050"/>
                  <a:gd name="connsiteY56" fmla="*/ 85725 h 766763"/>
                  <a:gd name="connsiteX57" fmla="*/ 695325 w 781050"/>
                  <a:gd name="connsiteY57" fmla="*/ 57150 h 766763"/>
                  <a:gd name="connsiteX58" fmla="*/ 666750 w 781050"/>
                  <a:gd name="connsiteY58" fmla="*/ 38100 h 766763"/>
                  <a:gd name="connsiteX59" fmla="*/ 609600 w 781050"/>
                  <a:gd name="connsiteY59" fmla="*/ 19050 h 766763"/>
                  <a:gd name="connsiteX60" fmla="*/ 595312 w 781050"/>
                  <a:gd name="connsiteY60" fmla="*/ 14288 h 766763"/>
                  <a:gd name="connsiteX61" fmla="*/ 581025 w 781050"/>
                  <a:gd name="connsiteY61" fmla="*/ 9525 h 766763"/>
                  <a:gd name="connsiteX62" fmla="*/ 500062 w 781050"/>
                  <a:gd name="connsiteY62" fmla="*/ 14288 h 766763"/>
                  <a:gd name="connsiteX63" fmla="*/ 442912 w 781050"/>
                  <a:gd name="connsiteY63" fmla="*/ 19050 h 766763"/>
                  <a:gd name="connsiteX64" fmla="*/ 323850 w 781050"/>
                  <a:gd name="connsiteY64" fmla="*/ 14288 h 766763"/>
                  <a:gd name="connsiteX65" fmla="*/ 290512 w 781050"/>
                  <a:gd name="connsiteY65" fmla="*/ 9525 h 766763"/>
                  <a:gd name="connsiteX66" fmla="*/ 271462 w 781050"/>
                  <a:gd name="connsiteY66" fmla="*/ 4763 h 766763"/>
                  <a:gd name="connsiteX67" fmla="*/ 200025 w 781050"/>
                  <a:gd name="connsiteY67" fmla="*/ 9525 h 766763"/>
                  <a:gd name="connsiteX68" fmla="*/ 109537 w 781050"/>
                  <a:gd name="connsiteY68" fmla="*/ 4763 h 766763"/>
                  <a:gd name="connsiteX69" fmla="*/ 80962 w 781050"/>
                  <a:gd name="connsiteY69" fmla="*/ 0 h 766763"/>
                  <a:gd name="connsiteX70" fmla="*/ 38100 w 781050"/>
                  <a:gd name="connsiteY70" fmla="*/ 9525 h 766763"/>
                  <a:gd name="connsiteX71" fmla="*/ 42862 w 781050"/>
                  <a:gd name="connsiteY71" fmla="*/ 9525 h 766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781050" h="766763">
                    <a:moveTo>
                      <a:pt x="42862" y="9525"/>
                    </a:moveTo>
                    <a:lnTo>
                      <a:pt x="42862" y="9525"/>
                    </a:lnTo>
                    <a:cubicBezTo>
                      <a:pt x="33337" y="31750"/>
                      <a:pt x="23493" y="53841"/>
                      <a:pt x="14287" y="76200"/>
                    </a:cubicBezTo>
                    <a:cubicBezTo>
                      <a:pt x="12376" y="80842"/>
                      <a:pt x="10614" y="85587"/>
                      <a:pt x="9525" y="90488"/>
                    </a:cubicBezTo>
                    <a:cubicBezTo>
                      <a:pt x="7430" y="99914"/>
                      <a:pt x="6350" y="109538"/>
                      <a:pt x="4762" y="119063"/>
                    </a:cubicBezTo>
                    <a:cubicBezTo>
                      <a:pt x="3175" y="146050"/>
                      <a:pt x="0" y="172991"/>
                      <a:pt x="0" y="200025"/>
                    </a:cubicBezTo>
                    <a:cubicBezTo>
                      <a:pt x="0" y="211250"/>
                      <a:pt x="3370" y="222224"/>
                      <a:pt x="4762" y="233363"/>
                    </a:cubicBezTo>
                    <a:cubicBezTo>
                      <a:pt x="8464" y="262979"/>
                      <a:pt x="7807" y="274118"/>
                      <a:pt x="14287" y="300038"/>
                    </a:cubicBezTo>
                    <a:cubicBezTo>
                      <a:pt x="15505" y="304908"/>
                      <a:pt x="17671" y="309498"/>
                      <a:pt x="19050" y="314325"/>
                    </a:cubicBezTo>
                    <a:cubicBezTo>
                      <a:pt x="20848" y="320619"/>
                      <a:pt x="22014" y="327081"/>
                      <a:pt x="23812" y="333375"/>
                    </a:cubicBezTo>
                    <a:cubicBezTo>
                      <a:pt x="25191" y="338202"/>
                      <a:pt x="27357" y="342793"/>
                      <a:pt x="28575" y="347663"/>
                    </a:cubicBezTo>
                    <a:cubicBezTo>
                      <a:pt x="30538" y="355516"/>
                      <a:pt x="31374" y="363622"/>
                      <a:pt x="33337" y="371475"/>
                    </a:cubicBezTo>
                    <a:cubicBezTo>
                      <a:pt x="34555" y="376345"/>
                      <a:pt x="36721" y="380936"/>
                      <a:pt x="38100" y="385763"/>
                    </a:cubicBezTo>
                    <a:cubicBezTo>
                      <a:pt x="39898" y="392057"/>
                      <a:pt x="41064" y="398519"/>
                      <a:pt x="42862" y="404813"/>
                    </a:cubicBezTo>
                    <a:cubicBezTo>
                      <a:pt x="44241" y="409640"/>
                      <a:pt x="46246" y="414273"/>
                      <a:pt x="47625" y="419100"/>
                    </a:cubicBezTo>
                    <a:cubicBezTo>
                      <a:pt x="49423" y="425394"/>
                      <a:pt x="49809" y="432134"/>
                      <a:pt x="52387" y="438150"/>
                    </a:cubicBezTo>
                    <a:cubicBezTo>
                      <a:pt x="71154" y="481943"/>
                      <a:pt x="53659" y="409908"/>
                      <a:pt x="71437" y="481013"/>
                    </a:cubicBezTo>
                    <a:cubicBezTo>
                      <a:pt x="86327" y="540568"/>
                      <a:pt x="67297" y="466524"/>
                      <a:pt x="80962" y="514350"/>
                    </a:cubicBezTo>
                    <a:cubicBezTo>
                      <a:pt x="82994" y="521463"/>
                      <a:pt x="86684" y="540081"/>
                      <a:pt x="90487" y="547688"/>
                    </a:cubicBezTo>
                    <a:cubicBezTo>
                      <a:pt x="93047" y="552807"/>
                      <a:pt x="97687" y="556745"/>
                      <a:pt x="100012" y="561975"/>
                    </a:cubicBezTo>
                    <a:cubicBezTo>
                      <a:pt x="104090" y="571150"/>
                      <a:pt x="103968" y="582196"/>
                      <a:pt x="109537" y="590550"/>
                    </a:cubicBezTo>
                    <a:cubicBezTo>
                      <a:pt x="112712" y="595313"/>
                      <a:pt x="116222" y="599868"/>
                      <a:pt x="119062" y="604838"/>
                    </a:cubicBezTo>
                    <a:cubicBezTo>
                      <a:pt x="122584" y="611002"/>
                      <a:pt x="124460" y="618111"/>
                      <a:pt x="128587" y="623888"/>
                    </a:cubicBezTo>
                    <a:cubicBezTo>
                      <a:pt x="132502" y="629369"/>
                      <a:pt x="138492" y="633061"/>
                      <a:pt x="142875" y="638175"/>
                    </a:cubicBezTo>
                    <a:cubicBezTo>
                      <a:pt x="148041" y="644201"/>
                      <a:pt x="151996" y="651198"/>
                      <a:pt x="157162" y="657225"/>
                    </a:cubicBezTo>
                    <a:cubicBezTo>
                      <a:pt x="169385" y="671485"/>
                      <a:pt x="171040" y="671240"/>
                      <a:pt x="185737" y="681038"/>
                    </a:cubicBezTo>
                    <a:cubicBezTo>
                      <a:pt x="188912" y="685800"/>
                      <a:pt x="190954" y="691556"/>
                      <a:pt x="195262" y="695325"/>
                    </a:cubicBezTo>
                    <a:cubicBezTo>
                      <a:pt x="217192" y="714514"/>
                      <a:pt x="221382" y="711612"/>
                      <a:pt x="242887" y="723900"/>
                    </a:cubicBezTo>
                    <a:cubicBezTo>
                      <a:pt x="247857" y="726740"/>
                      <a:pt x="252055" y="730865"/>
                      <a:pt x="257175" y="733425"/>
                    </a:cubicBezTo>
                    <a:cubicBezTo>
                      <a:pt x="261665" y="735670"/>
                      <a:pt x="267074" y="735750"/>
                      <a:pt x="271462" y="738188"/>
                    </a:cubicBezTo>
                    <a:cubicBezTo>
                      <a:pt x="281469" y="743748"/>
                      <a:pt x="289177" y="753618"/>
                      <a:pt x="300037" y="757238"/>
                    </a:cubicBezTo>
                    <a:lnTo>
                      <a:pt x="328612" y="766763"/>
                    </a:lnTo>
                    <a:cubicBezTo>
                      <a:pt x="329853" y="766453"/>
                      <a:pt x="358847" y="759721"/>
                      <a:pt x="361950" y="757238"/>
                    </a:cubicBezTo>
                    <a:cubicBezTo>
                      <a:pt x="366420" y="753662"/>
                      <a:pt x="367078" y="746614"/>
                      <a:pt x="371475" y="742950"/>
                    </a:cubicBezTo>
                    <a:cubicBezTo>
                      <a:pt x="376929" y="738405"/>
                      <a:pt x="384175" y="736600"/>
                      <a:pt x="390525" y="733425"/>
                    </a:cubicBezTo>
                    <a:cubicBezTo>
                      <a:pt x="398991" y="720727"/>
                      <a:pt x="401646" y="714721"/>
                      <a:pt x="414337" y="704850"/>
                    </a:cubicBezTo>
                    <a:cubicBezTo>
                      <a:pt x="443381" y="682259"/>
                      <a:pt x="447453" y="689269"/>
                      <a:pt x="471487" y="657225"/>
                    </a:cubicBezTo>
                    <a:cubicBezTo>
                      <a:pt x="476250" y="650875"/>
                      <a:pt x="480162" y="643788"/>
                      <a:pt x="485775" y="638175"/>
                    </a:cubicBezTo>
                    <a:cubicBezTo>
                      <a:pt x="529861" y="594089"/>
                      <a:pt x="467544" y="668970"/>
                      <a:pt x="514350" y="614363"/>
                    </a:cubicBezTo>
                    <a:cubicBezTo>
                      <a:pt x="519516" y="608337"/>
                      <a:pt x="523471" y="601340"/>
                      <a:pt x="528637" y="595313"/>
                    </a:cubicBezTo>
                    <a:cubicBezTo>
                      <a:pt x="533020" y="590199"/>
                      <a:pt x="538542" y="586139"/>
                      <a:pt x="542925" y="581025"/>
                    </a:cubicBezTo>
                    <a:cubicBezTo>
                      <a:pt x="548091" y="574998"/>
                      <a:pt x="552046" y="568001"/>
                      <a:pt x="557212" y="561975"/>
                    </a:cubicBezTo>
                    <a:cubicBezTo>
                      <a:pt x="588314" y="525690"/>
                      <a:pt x="552912" y="571040"/>
                      <a:pt x="590550" y="533400"/>
                    </a:cubicBezTo>
                    <a:cubicBezTo>
                      <a:pt x="622597" y="501352"/>
                      <a:pt x="582801" y="523732"/>
                      <a:pt x="633412" y="485775"/>
                    </a:cubicBezTo>
                    <a:cubicBezTo>
                      <a:pt x="670533" y="457935"/>
                      <a:pt x="635978" y="486628"/>
                      <a:pt x="666750" y="452438"/>
                    </a:cubicBezTo>
                    <a:cubicBezTo>
                      <a:pt x="708690" y="405838"/>
                      <a:pt x="683894" y="441011"/>
                      <a:pt x="704850" y="409575"/>
                    </a:cubicBezTo>
                    <a:cubicBezTo>
                      <a:pt x="713219" y="384468"/>
                      <a:pt x="704081" y="404782"/>
                      <a:pt x="723900" y="381000"/>
                    </a:cubicBezTo>
                    <a:cubicBezTo>
                      <a:pt x="727564" y="376603"/>
                      <a:pt x="729761" y="371110"/>
                      <a:pt x="733425" y="366713"/>
                    </a:cubicBezTo>
                    <a:cubicBezTo>
                      <a:pt x="744104" y="353898"/>
                      <a:pt x="750482" y="353337"/>
                      <a:pt x="757237" y="338138"/>
                    </a:cubicBezTo>
                    <a:cubicBezTo>
                      <a:pt x="767596" y="314830"/>
                      <a:pt x="765132" y="311821"/>
                      <a:pt x="771525" y="290513"/>
                    </a:cubicBezTo>
                    <a:cubicBezTo>
                      <a:pt x="774410" y="280896"/>
                      <a:pt x="781050" y="261938"/>
                      <a:pt x="781050" y="261938"/>
                    </a:cubicBezTo>
                    <a:cubicBezTo>
                      <a:pt x="778125" y="238543"/>
                      <a:pt x="776100" y="218139"/>
                      <a:pt x="771525" y="195263"/>
                    </a:cubicBezTo>
                    <a:cubicBezTo>
                      <a:pt x="770241" y="188845"/>
                      <a:pt x="769340" y="182229"/>
                      <a:pt x="766762" y="176213"/>
                    </a:cubicBezTo>
                    <a:cubicBezTo>
                      <a:pt x="764507" y="170952"/>
                      <a:pt x="760412" y="166688"/>
                      <a:pt x="757237" y="161925"/>
                    </a:cubicBezTo>
                    <a:cubicBezTo>
                      <a:pt x="746071" y="128425"/>
                      <a:pt x="760602" y="169775"/>
                      <a:pt x="742950" y="128588"/>
                    </a:cubicBezTo>
                    <a:cubicBezTo>
                      <a:pt x="740972" y="123974"/>
                      <a:pt x="740625" y="118689"/>
                      <a:pt x="738187" y="114300"/>
                    </a:cubicBezTo>
                    <a:cubicBezTo>
                      <a:pt x="732628" y="104293"/>
                      <a:pt x="725487" y="95250"/>
                      <a:pt x="719137" y="85725"/>
                    </a:cubicBezTo>
                    <a:cubicBezTo>
                      <a:pt x="710672" y="73027"/>
                      <a:pt x="708016" y="67021"/>
                      <a:pt x="695325" y="57150"/>
                    </a:cubicBezTo>
                    <a:cubicBezTo>
                      <a:pt x="686289" y="50122"/>
                      <a:pt x="677610" y="41720"/>
                      <a:pt x="666750" y="38100"/>
                    </a:cubicBezTo>
                    <a:lnTo>
                      <a:pt x="609600" y="19050"/>
                    </a:lnTo>
                    <a:lnTo>
                      <a:pt x="595312" y="14288"/>
                    </a:lnTo>
                    <a:lnTo>
                      <a:pt x="581025" y="9525"/>
                    </a:lnTo>
                    <a:lnTo>
                      <a:pt x="500062" y="14288"/>
                    </a:lnTo>
                    <a:cubicBezTo>
                      <a:pt x="480991" y="15603"/>
                      <a:pt x="462028" y="19050"/>
                      <a:pt x="442912" y="19050"/>
                    </a:cubicBezTo>
                    <a:cubicBezTo>
                      <a:pt x="403193" y="19050"/>
                      <a:pt x="363537" y="15875"/>
                      <a:pt x="323850" y="14288"/>
                    </a:cubicBezTo>
                    <a:cubicBezTo>
                      <a:pt x="312737" y="12700"/>
                      <a:pt x="301556" y="11533"/>
                      <a:pt x="290512" y="9525"/>
                    </a:cubicBezTo>
                    <a:cubicBezTo>
                      <a:pt x="284072" y="8354"/>
                      <a:pt x="278007" y="4763"/>
                      <a:pt x="271462" y="4763"/>
                    </a:cubicBezTo>
                    <a:cubicBezTo>
                      <a:pt x="247597" y="4763"/>
                      <a:pt x="223837" y="7938"/>
                      <a:pt x="200025" y="9525"/>
                    </a:cubicBezTo>
                    <a:cubicBezTo>
                      <a:pt x="169862" y="7938"/>
                      <a:pt x="139645" y="7172"/>
                      <a:pt x="109537" y="4763"/>
                    </a:cubicBezTo>
                    <a:cubicBezTo>
                      <a:pt x="99911" y="3993"/>
                      <a:pt x="90618" y="0"/>
                      <a:pt x="80962" y="0"/>
                    </a:cubicBezTo>
                    <a:cubicBezTo>
                      <a:pt x="64202" y="0"/>
                      <a:pt x="52832" y="4615"/>
                      <a:pt x="38100" y="9525"/>
                    </a:cubicBezTo>
                    <a:cubicBezTo>
                      <a:pt x="31329" y="29837"/>
                      <a:pt x="42068" y="9525"/>
                      <a:pt x="42862" y="952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7" name="Freeform 50"/>
              <p:cNvSpPr/>
              <p:nvPr/>
            </p:nvSpPr>
            <p:spPr>
              <a:xfrm>
                <a:off x="18379346" y="11077277"/>
                <a:ext cx="2010709" cy="2223614"/>
              </a:xfrm>
              <a:custGeom>
                <a:avLst/>
                <a:gdLst>
                  <a:gd name="connsiteX0" fmla="*/ 133350 w 744100"/>
                  <a:gd name="connsiteY0" fmla="*/ 210716 h 853654"/>
                  <a:gd name="connsiteX1" fmla="*/ 133350 w 744100"/>
                  <a:gd name="connsiteY1" fmla="*/ 210716 h 853654"/>
                  <a:gd name="connsiteX2" fmla="*/ 80963 w 744100"/>
                  <a:gd name="connsiteY2" fmla="*/ 215479 h 853654"/>
                  <a:gd name="connsiteX3" fmla="*/ 61913 w 744100"/>
                  <a:gd name="connsiteY3" fmla="*/ 244054 h 853654"/>
                  <a:gd name="connsiteX4" fmla="*/ 47625 w 744100"/>
                  <a:gd name="connsiteY4" fmla="*/ 253579 h 853654"/>
                  <a:gd name="connsiteX5" fmla="*/ 33338 w 744100"/>
                  <a:gd name="connsiteY5" fmla="*/ 282154 h 853654"/>
                  <a:gd name="connsiteX6" fmla="*/ 19050 w 744100"/>
                  <a:gd name="connsiteY6" fmla="*/ 329779 h 853654"/>
                  <a:gd name="connsiteX7" fmla="*/ 9525 w 744100"/>
                  <a:gd name="connsiteY7" fmla="*/ 358354 h 853654"/>
                  <a:gd name="connsiteX8" fmla="*/ 4763 w 744100"/>
                  <a:gd name="connsiteY8" fmla="*/ 372641 h 853654"/>
                  <a:gd name="connsiteX9" fmla="*/ 0 w 744100"/>
                  <a:gd name="connsiteY9" fmla="*/ 391691 h 853654"/>
                  <a:gd name="connsiteX10" fmla="*/ 9525 w 744100"/>
                  <a:gd name="connsiteY10" fmla="*/ 429791 h 853654"/>
                  <a:gd name="connsiteX11" fmla="*/ 14288 w 744100"/>
                  <a:gd name="connsiteY11" fmla="*/ 448841 h 853654"/>
                  <a:gd name="connsiteX12" fmla="*/ 23813 w 744100"/>
                  <a:gd name="connsiteY12" fmla="*/ 463129 h 853654"/>
                  <a:gd name="connsiteX13" fmla="*/ 42863 w 744100"/>
                  <a:gd name="connsiteY13" fmla="*/ 505991 h 853654"/>
                  <a:gd name="connsiteX14" fmla="*/ 57150 w 744100"/>
                  <a:gd name="connsiteY14" fmla="*/ 515516 h 853654"/>
                  <a:gd name="connsiteX15" fmla="*/ 66675 w 744100"/>
                  <a:gd name="connsiteY15" fmla="*/ 529804 h 853654"/>
                  <a:gd name="connsiteX16" fmla="*/ 80963 w 744100"/>
                  <a:gd name="connsiteY16" fmla="*/ 539329 h 853654"/>
                  <a:gd name="connsiteX17" fmla="*/ 100013 w 744100"/>
                  <a:gd name="connsiteY17" fmla="*/ 553616 h 853654"/>
                  <a:gd name="connsiteX18" fmla="*/ 128588 w 744100"/>
                  <a:gd name="connsiteY18" fmla="*/ 572666 h 853654"/>
                  <a:gd name="connsiteX19" fmla="*/ 152400 w 744100"/>
                  <a:gd name="connsiteY19" fmla="*/ 601241 h 853654"/>
                  <a:gd name="connsiteX20" fmla="*/ 157163 w 744100"/>
                  <a:gd name="connsiteY20" fmla="*/ 615529 h 853654"/>
                  <a:gd name="connsiteX21" fmla="*/ 185738 w 744100"/>
                  <a:gd name="connsiteY21" fmla="*/ 644104 h 853654"/>
                  <a:gd name="connsiteX22" fmla="*/ 200025 w 744100"/>
                  <a:gd name="connsiteY22" fmla="*/ 658391 h 853654"/>
                  <a:gd name="connsiteX23" fmla="*/ 233363 w 744100"/>
                  <a:gd name="connsiteY23" fmla="*/ 682204 h 853654"/>
                  <a:gd name="connsiteX24" fmla="*/ 261938 w 744100"/>
                  <a:gd name="connsiteY24" fmla="*/ 701254 h 853654"/>
                  <a:gd name="connsiteX25" fmla="*/ 290513 w 744100"/>
                  <a:gd name="connsiteY25" fmla="*/ 725066 h 853654"/>
                  <a:gd name="connsiteX26" fmla="*/ 304800 w 744100"/>
                  <a:gd name="connsiteY26" fmla="*/ 739354 h 853654"/>
                  <a:gd name="connsiteX27" fmla="*/ 319088 w 744100"/>
                  <a:gd name="connsiteY27" fmla="*/ 744116 h 853654"/>
                  <a:gd name="connsiteX28" fmla="*/ 338138 w 744100"/>
                  <a:gd name="connsiteY28" fmla="*/ 753641 h 853654"/>
                  <a:gd name="connsiteX29" fmla="*/ 352425 w 744100"/>
                  <a:gd name="connsiteY29" fmla="*/ 763166 h 853654"/>
                  <a:gd name="connsiteX30" fmla="*/ 366713 w 744100"/>
                  <a:gd name="connsiteY30" fmla="*/ 767929 h 853654"/>
                  <a:gd name="connsiteX31" fmla="*/ 381000 w 744100"/>
                  <a:gd name="connsiteY31" fmla="*/ 777454 h 853654"/>
                  <a:gd name="connsiteX32" fmla="*/ 423863 w 744100"/>
                  <a:gd name="connsiteY32" fmla="*/ 791741 h 853654"/>
                  <a:gd name="connsiteX33" fmla="*/ 438150 w 744100"/>
                  <a:gd name="connsiteY33" fmla="*/ 796504 h 853654"/>
                  <a:gd name="connsiteX34" fmla="*/ 481013 w 744100"/>
                  <a:gd name="connsiteY34" fmla="*/ 829841 h 853654"/>
                  <a:gd name="connsiteX35" fmla="*/ 509588 w 744100"/>
                  <a:gd name="connsiteY35" fmla="*/ 839366 h 853654"/>
                  <a:gd name="connsiteX36" fmla="*/ 538163 w 744100"/>
                  <a:gd name="connsiteY36" fmla="*/ 848891 h 853654"/>
                  <a:gd name="connsiteX37" fmla="*/ 552450 w 744100"/>
                  <a:gd name="connsiteY37" fmla="*/ 853654 h 853654"/>
                  <a:gd name="connsiteX38" fmla="*/ 571500 w 744100"/>
                  <a:gd name="connsiteY38" fmla="*/ 848891 h 853654"/>
                  <a:gd name="connsiteX39" fmla="*/ 585788 w 744100"/>
                  <a:gd name="connsiteY39" fmla="*/ 839366 h 853654"/>
                  <a:gd name="connsiteX40" fmla="*/ 604838 w 744100"/>
                  <a:gd name="connsiteY40" fmla="*/ 806029 h 853654"/>
                  <a:gd name="connsiteX41" fmla="*/ 623888 w 744100"/>
                  <a:gd name="connsiteY41" fmla="*/ 777454 h 853654"/>
                  <a:gd name="connsiteX42" fmla="*/ 628650 w 744100"/>
                  <a:gd name="connsiteY42" fmla="*/ 758404 h 853654"/>
                  <a:gd name="connsiteX43" fmla="*/ 647700 w 744100"/>
                  <a:gd name="connsiteY43" fmla="*/ 725066 h 853654"/>
                  <a:gd name="connsiteX44" fmla="*/ 652463 w 744100"/>
                  <a:gd name="connsiteY44" fmla="*/ 710779 h 853654"/>
                  <a:gd name="connsiteX45" fmla="*/ 661988 w 744100"/>
                  <a:gd name="connsiteY45" fmla="*/ 691729 h 853654"/>
                  <a:gd name="connsiteX46" fmla="*/ 671513 w 744100"/>
                  <a:gd name="connsiteY46" fmla="*/ 663154 h 853654"/>
                  <a:gd name="connsiteX47" fmla="*/ 681038 w 744100"/>
                  <a:gd name="connsiteY47" fmla="*/ 639341 h 853654"/>
                  <a:gd name="connsiteX48" fmla="*/ 690563 w 744100"/>
                  <a:gd name="connsiteY48" fmla="*/ 610766 h 853654"/>
                  <a:gd name="connsiteX49" fmla="*/ 695325 w 744100"/>
                  <a:gd name="connsiteY49" fmla="*/ 596479 h 853654"/>
                  <a:gd name="connsiteX50" fmla="*/ 709613 w 744100"/>
                  <a:gd name="connsiteY50" fmla="*/ 563141 h 853654"/>
                  <a:gd name="connsiteX51" fmla="*/ 719138 w 744100"/>
                  <a:gd name="connsiteY51" fmla="*/ 515516 h 853654"/>
                  <a:gd name="connsiteX52" fmla="*/ 723900 w 744100"/>
                  <a:gd name="connsiteY52" fmla="*/ 501229 h 853654"/>
                  <a:gd name="connsiteX53" fmla="*/ 738188 w 744100"/>
                  <a:gd name="connsiteY53" fmla="*/ 405979 h 853654"/>
                  <a:gd name="connsiteX54" fmla="*/ 742950 w 744100"/>
                  <a:gd name="connsiteY54" fmla="*/ 305966 h 853654"/>
                  <a:gd name="connsiteX55" fmla="*/ 728663 w 744100"/>
                  <a:gd name="connsiteY55" fmla="*/ 253579 h 853654"/>
                  <a:gd name="connsiteX56" fmla="*/ 714375 w 744100"/>
                  <a:gd name="connsiteY56" fmla="*/ 201191 h 853654"/>
                  <a:gd name="connsiteX57" fmla="*/ 709613 w 744100"/>
                  <a:gd name="connsiteY57" fmla="*/ 172616 h 853654"/>
                  <a:gd name="connsiteX58" fmla="*/ 700088 w 744100"/>
                  <a:gd name="connsiteY58" fmla="*/ 124991 h 853654"/>
                  <a:gd name="connsiteX59" fmla="*/ 690563 w 744100"/>
                  <a:gd name="connsiteY59" fmla="*/ 58316 h 853654"/>
                  <a:gd name="connsiteX60" fmla="*/ 671513 w 744100"/>
                  <a:gd name="connsiteY60" fmla="*/ 29741 h 853654"/>
                  <a:gd name="connsiteX61" fmla="*/ 642938 w 744100"/>
                  <a:gd name="connsiteY61" fmla="*/ 15454 h 853654"/>
                  <a:gd name="connsiteX62" fmla="*/ 628650 w 744100"/>
                  <a:gd name="connsiteY62" fmla="*/ 5929 h 853654"/>
                  <a:gd name="connsiteX63" fmla="*/ 542925 w 744100"/>
                  <a:gd name="connsiteY63" fmla="*/ 15454 h 853654"/>
                  <a:gd name="connsiteX64" fmla="*/ 495300 w 744100"/>
                  <a:gd name="connsiteY64" fmla="*/ 24979 h 853654"/>
                  <a:gd name="connsiteX65" fmla="*/ 466725 w 744100"/>
                  <a:gd name="connsiteY65" fmla="*/ 39266 h 853654"/>
                  <a:gd name="connsiteX66" fmla="*/ 433388 w 744100"/>
                  <a:gd name="connsiteY66" fmla="*/ 58316 h 853654"/>
                  <a:gd name="connsiteX67" fmla="*/ 404813 w 744100"/>
                  <a:gd name="connsiteY67" fmla="*/ 67841 h 853654"/>
                  <a:gd name="connsiteX68" fmla="*/ 385763 w 744100"/>
                  <a:gd name="connsiteY68" fmla="*/ 77366 h 853654"/>
                  <a:gd name="connsiteX69" fmla="*/ 357188 w 744100"/>
                  <a:gd name="connsiteY69" fmla="*/ 86891 h 853654"/>
                  <a:gd name="connsiteX70" fmla="*/ 338138 w 744100"/>
                  <a:gd name="connsiteY70" fmla="*/ 96416 h 853654"/>
                  <a:gd name="connsiteX71" fmla="*/ 309563 w 744100"/>
                  <a:gd name="connsiteY71" fmla="*/ 115466 h 853654"/>
                  <a:gd name="connsiteX72" fmla="*/ 295275 w 744100"/>
                  <a:gd name="connsiteY72" fmla="*/ 120229 h 853654"/>
                  <a:gd name="connsiteX73" fmla="*/ 280988 w 744100"/>
                  <a:gd name="connsiteY73" fmla="*/ 129754 h 853654"/>
                  <a:gd name="connsiteX74" fmla="*/ 233363 w 744100"/>
                  <a:gd name="connsiteY74" fmla="*/ 144041 h 853654"/>
                  <a:gd name="connsiteX75" fmla="*/ 204788 w 744100"/>
                  <a:gd name="connsiteY75" fmla="*/ 153566 h 853654"/>
                  <a:gd name="connsiteX76" fmla="*/ 190500 w 744100"/>
                  <a:gd name="connsiteY76" fmla="*/ 158329 h 853654"/>
                  <a:gd name="connsiteX77" fmla="*/ 171450 w 744100"/>
                  <a:gd name="connsiteY77" fmla="*/ 167854 h 853654"/>
                  <a:gd name="connsiteX78" fmla="*/ 157163 w 744100"/>
                  <a:gd name="connsiteY78" fmla="*/ 172616 h 853654"/>
                  <a:gd name="connsiteX79" fmla="*/ 109538 w 744100"/>
                  <a:gd name="connsiteY79" fmla="*/ 182141 h 853654"/>
                  <a:gd name="connsiteX80" fmla="*/ 80963 w 744100"/>
                  <a:gd name="connsiteY80" fmla="*/ 191666 h 853654"/>
                  <a:gd name="connsiteX81" fmla="*/ 80963 w 744100"/>
                  <a:gd name="connsiteY81" fmla="*/ 201191 h 853654"/>
                  <a:gd name="connsiteX82" fmla="*/ 57150 w 744100"/>
                  <a:gd name="connsiteY82" fmla="*/ 229766 h 853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</a:cxnLst>
                <a:rect l="l" t="t" r="r" b="b"/>
                <a:pathLst>
                  <a:path w="744100" h="853654">
                    <a:moveTo>
                      <a:pt x="133350" y="210716"/>
                    </a:moveTo>
                    <a:lnTo>
                      <a:pt x="133350" y="210716"/>
                    </a:lnTo>
                    <a:cubicBezTo>
                      <a:pt x="115888" y="212304"/>
                      <a:pt x="96852" y="208064"/>
                      <a:pt x="80963" y="215479"/>
                    </a:cubicBezTo>
                    <a:cubicBezTo>
                      <a:pt x="70589" y="220320"/>
                      <a:pt x="71438" y="237704"/>
                      <a:pt x="61913" y="244054"/>
                    </a:cubicBezTo>
                    <a:lnTo>
                      <a:pt x="47625" y="253579"/>
                    </a:lnTo>
                    <a:cubicBezTo>
                      <a:pt x="30261" y="305676"/>
                      <a:pt x="57954" y="226768"/>
                      <a:pt x="33338" y="282154"/>
                    </a:cubicBezTo>
                    <a:cubicBezTo>
                      <a:pt x="22978" y="305463"/>
                      <a:pt x="25443" y="308470"/>
                      <a:pt x="19050" y="329779"/>
                    </a:cubicBezTo>
                    <a:cubicBezTo>
                      <a:pt x="16165" y="339396"/>
                      <a:pt x="12700" y="348829"/>
                      <a:pt x="9525" y="358354"/>
                    </a:cubicBezTo>
                    <a:cubicBezTo>
                      <a:pt x="7938" y="363116"/>
                      <a:pt x="5981" y="367771"/>
                      <a:pt x="4763" y="372641"/>
                    </a:cubicBezTo>
                    <a:lnTo>
                      <a:pt x="0" y="391691"/>
                    </a:lnTo>
                    <a:cubicBezTo>
                      <a:pt x="8512" y="417225"/>
                      <a:pt x="1861" y="395305"/>
                      <a:pt x="9525" y="429791"/>
                    </a:cubicBezTo>
                    <a:cubicBezTo>
                      <a:pt x="10945" y="436181"/>
                      <a:pt x="11710" y="442825"/>
                      <a:pt x="14288" y="448841"/>
                    </a:cubicBezTo>
                    <a:cubicBezTo>
                      <a:pt x="16543" y="454102"/>
                      <a:pt x="20638" y="458366"/>
                      <a:pt x="23813" y="463129"/>
                    </a:cubicBezTo>
                    <a:cubicBezTo>
                      <a:pt x="28529" y="477277"/>
                      <a:pt x="31542" y="494670"/>
                      <a:pt x="42863" y="505991"/>
                    </a:cubicBezTo>
                    <a:cubicBezTo>
                      <a:pt x="46910" y="510038"/>
                      <a:pt x="52388" y="512341"/>
                      <a:pt x="57150" y="515516"/>
                    </a:cubicBezTo>
                    <a:cubicBezTo>
                      <a:pt x="60325" y="520279"/>
                      <a:pt x="62628" y="525757"/>
                      <a:pt x="66675" y="529804"/>
                    </a:cubicBezTo>
                    <a:cubicBezTo>
                      <a:pt x="70722" y="533851"/>
                      <a:pt x="76305" y="536002"/>
                      <a:pt x="80963" y="539329"/>
                    </a:cubicBezTo>
                    <a:cubicBezTo>
                      <a:pt x="87422" y="543942"/>
                      <a:pt x="93510" y="549064"/>
                      <a:pt x="100013" y="553616"/>
                    </a:cubicBezTo>
                    <a:cubicBezTo>
                      <a:pt x="109391" y="560181"/>
                      <a:pt x="120494" y="564571"/>
                      <a:pt x="128588" y="572666"/>
                    </a:cubicBezTo>
                    <a:cubicBezTo>
                      <a:pt x="139119" y="583198"/>
                      <a:pt x="145770" y="587982"/>
                      <a:pt x="152400" y="601241"/>
                    </a:cubicBezTo>
                    <a:cubicBezTo>
                      <a:pt x="154645" y="605731"/>
                      <a:pt x="154081" y="611566"/>
                      <a:pt x="157163" y="615529"/>
                    </a:cubicBezTo>
                    <a:cubicBezTo>
                      <a:pt x="165433" y="626162"/>
                      <a:pt x="176213" y="634579"/>
                      <a:pt x="185738" y="644104"/>
                    </a:cubicBezTo>
                    <a:cubicBezTo>
                      <a:pt x="190500" y="648866"/>
                      <a:pt x="194421" y="654655"/>
                      <a:pt x="200025" y="658391"/>
                    </a:cubicBezTo>
                    <a:cubicBezTo>
                      <a:pt x="246459" y="689346"/>
                      <a:pt x="174315" y="640870"/>
                      <a:pt x="233363" y="682204"/>
                    </a:cubicBezTo>
                    <a:cubicBezTo>
                      <a:pt x="242741" y="688769"/>
                      <a:pt x="253843" y="693159"/>
                      <a:pt x="261938" y="701254"/>
                    </a:cubicBezTo>
                    <a:cubicBezTo>
                      <a:pt x="303686" y="743002"/>
                      <a:pt x="250722" y="691906"/>
                      <a:pt x="290513" y="725066"/>
                    </a:cubicBezTo>
                    <a:cubicBezTo>
                      <a:pt x="295687" y="729378"/>
                      <a:pt x="299196" y="735618"/>
                      <a:pt x="304800" y="739354"/>
                    </a:cubicBezTo>
                    <a:cubicBezTo>
                      <a:pt x="308977" y="742139"/>
                      <a:pt x="314474" y="742139"/>
                      <a:pt x="319088" y="744116"/>
                    </a:cubicBezTo>
                    <a:cubicBezTo>
                      <a:pt x="325614" y="746913"/>
                      <a:pt x="331974" y="750119"/>
                      <a:pt x="338138" y="753641"/>
                    </a:cubicBezTo>
                    <a:cubicBezTo>
                      <a:pt x="343108" y="756481"/>
                      <a:pt x="347306" y="760606"/>
                      <a:pt x="352425" y="763166"/>
                    </a:cubicBezTo>
                    <a:cubicBezTo>
                      <a:pt x="356915" y="765411"/>
                      <a:pt x="362223" y="765684"/>
                      <a:pt x="366713" y="767929"/>
                    </a:cubicBezTo>
                    <a:cubicBezTo>
                      <a:pt x="371832" y="770489"/>
                      <a:pt x="375770" y="775129"/>
                      <a:pt x="381000" y="777454"/>
                    </a:cubicBezTo>
                    <a:cubicBezTo>
                      <a:pt x="381020" y="777463"/>
                      <a:pt x="416709" y="789356"/>
                      <a:pt x="423863" y="791741"/>
                    </a:cubicBezTo>
                    <a:lnTo>
                      <a:pt x="438150" y="796504"/>
                    </a:lnTo>
                    <a:cubicBezTo>
                      <a:pt x="450477" y="808830"/>
                      <a:pt x="463925" y="824145"/>
                      <a:pt x="481013" y="829841"/>
                    </a:cubicBezTo>
                    <a:lnTo>
                      <a:pt x="509588" y="839366"/>
                    </a:lnTo>
                    <a:lnTo>
                      <a:pt x="538163" y="848891"/>
                    </a:lnTo>
                    <a:lnTo>
                      <a:pt x="552450" y="853654"/>
                    </a:lnTo>
                    <a:cubicBezTo>
                      <a:pt x="558800" y="852066"/>
                      <a:pt x="565484" y="851469"/>
                      <a:pt x="571500" y="848891"/>
                    </a:cubicBezTo>
                    <a:cubicBezTo>
                      <a:pt x="576761" y="846636"/>
                      <a:pt x="581740" y="843413"/>
                      <a:pt x="585788" y="839366"/>
                    </a:cubicBezTo>
                    <a:cubicBezTo>
                      <a:pt x="594026" y="831129"/>
                      <a:pt x="599235" y="815368"/>
                      <a:pt x="604838" y="806029"/>
                    </a:cubicBezTo>
                    <a:cubicBezTo>
                      <a:pt x="610728" y="796213"/>
                      <a:pt x="623888" y="777454"/>
                      <a:pt x="623888" y="777454"/>
                    </a:cubicBezTo>
                    <a:cubicBezTo>
                      <a:pt x="625475" y="771104"/>
                      <a:pt x="626352" y="764533"/>
                      <a:pt x="628650" y="758404"/>
                    </a:cubicBezTo>
                    <a:cubicBezTo>
                      <a:pt x="641169" y="725019"/>
                      <a:pt x="633887" y="752691"/>
                      <a:pt x="647700" y="725066"/>
                    </a:cubicBezTo>
                    <a:cubicBezTo>
                      <a:pt x="649945" y="720576"/>
                      <a:pt x="650485" y="715393"/>
                      <a:pt x="652463" y="710779"/>
                    </a:cubicBezTo>
                    <a:cubicBezTo>
                      <a:pt x="655260" y="704254"/>
                      <a:pt x="659351" y="698321"/>
                      <a:pt x="661988" y="691729"/>
                    </a:cubicBezTo>
                    <a:cubicBezTo>
                      <a:pt x="665717" y="682407"/>
                      <a:pt x="667784" y="672476"/>
                      <a:pt x="671513" y="663154"/>
                    </a:cubicBezTo>
                    <a:cubicBezTo>
                      <a:pt x="674688" y="655216"/>
                      <a:pt x="678116" y="647375"/>
                      <a:pt x="681038" y="639341"/>
                    </a:cubicBezTo>
                    <a:cubicBezTo>
                      <a:pt x="684469" y="629905"/>
                      <a:pt x="687388" y="620291"/>
                      <a:pt x="690563" y="610766"/>
                    </a:cubicBezTo>
                    <a:cubicBezTo>
                      <a:pt x="692150" y="606004"/>
                      <a:pt x="693080" y="600969"/>
                      <a:pt x="695325" y="596479"/>
                    </a:cubicBezTo>
                    <a:cubicBezTo>
                      <a:pt x="703790" y="579549"/>
                      <a:pt x="704942" y="579490"/>
                      <a:pt x="709613" y="563141"/>
                    </a:cubicBezTo>
                    <a:cubicBezTo>
                      <a:pt x="719097" y="529946"/>
                      <a:pt x="709787" y="557595"/>
                      <a:pt x="719138" y="515516"/>
                    </a:cubicBezTo>
                    <a:cubicBezTo>
                      <a:pt x="720227" y="510616"/>
                      <a:pt x="722313" y="505991"/>
                      <a:pt x="723900" y="501229"/>
                    </a:cubicBezTo>
                    <a:cubicBezTo>
                      <a:pt x="734237" y="418534"/>
                      <a:pt x="727216" y="449862"/>
                      <a:pt x="738188" y="405979"/>
                    </a:cubicBezTo>
                    <a:cubicBezTo>
                      <a:pt x="739775" y="372641"/>
                      <a:pt x="744100" y="339322"/>
                      <a:pt x="742950" y="305966"/>
                    </a:cubicBezTo>
                    <a:cubicBezTo>
                      <a:pt x="742198" y="284155"/>
                      <a:pt x="733733" y="272171"/>
                      <a:pt x="728663" y="253579"/>
                    </a:cubicBezTo>
                    <a:cubicBezTo>
                      <a:pt x="712553" y="194508"/>
                      <a:pt x="725336" y="234073"/>
                      <a:pt x="714375" y="201191"/>
                    </a:cubicBezTo>
                    <a:cubicBezTo>
                      <a:pt x="712788" y="191666"/>
                      <a:pt x="711392" y="182107"/>
                      <a:pt x="709613" y="172616"/>
                    </a:cubicBezTo>
                    <a:cubicBezTo>
                      <a:pt x="706630" y="156704"/>
                      <a:pt x="701699" y="141100"/>
                      <a:pt x="700088" y="124991"/>
                    </a:cubicBezTo>
                    <a:cubicBezTo>
                      <a:pt x="699935" y="123460"/>
                      <a:pt x="697036" y="71261"/>
                      <a:pt x="690563" y="58316"/>
                    </a:cubicBezTo>
                    <a:cubicBezTo>
                      <a:pt x="685444" y="48077"/>
                      <a:pt x="681038" y="36091"/>
                      <a:pt x="671513" y="29741"/>
                    </a:cubicBezTo>
                    <a:cubicBezTo>
                      <a:pt x="653048" y="17432"/>
                      <a:pt x="662655" y="22026"/>
                      <a:pt x="642938" y="15454"/>
                    </a:cubicBezTo>
                    <a:cubicBezTo>
                      <a:pt x="638175" y="12279"/>
                      <a:pt x="634365" y="6247"/>
                      <a:pt x="628650" y="5929"/>
                    </a:cubicBezTo>
                    <a:cubicBezTo>
                      <a:pt x="521944" y="0"/>
                      <a:pt x="586219" y="5463"/>
                      <a:pt x="542925" y="15454"/>
                    </a:cubicBezTo>
                    <a:cubicBezTo>
                      <a:pt x="527150" y="19094"/>
                      <a:pt x="495300" y="24979"/>
                      <a:pt x="495300" y="24979"/>
                    </a:cubicBezTo>
                    <a:cubicBezTo>
                      <a:pt x="454357" y="52276"/>
                      <a:pt x="506160" y="19549"/>
                      <a:pt x="466725" y="39266"/>
                    </a:cubicBezTo>
                    <a:cubicBezTo>
                      <a:pt x="432349" y="56453"/>
                      <a:pt x="475148" y="41612"/>
                      <a:pt x="433388" y="58316"/>
                    </a:cubicBezTo>
                    <a:cubicBezTo>
                      <a:pt x="424066" y="62045"/>
                      <a:pt x="413793" y="63351"/>
                      <a:pt x="404813" y="67841"/>
                    </a:cubicBezTo>
                    <a:cubicBezTo>
                      <a:pt x="398463" y="71016"/>
                      <a:pt x="392355" y="74729"/>
                      <a:pt x="385763" y="77366"/>
                    </a:cubicBezTo>
                    <a:cubicBezTo>
                      <a:pt x="376441" y="81095"/>
                      <a:pt x="366168" y="82401"/>
                      <a:pt x="357188" y="86891"/>
                    </a:cubicBezTo>
                    <a:cubicBezTo>
                      <a:pt x="350838" y="90066"/>
                      <a:pt x="344226" y="92763"/>
                      <a:pt x="338138" y="96416"/>
                    </a:cubicBezTo>
                    <a:cubicBezTo>
                      <a:pt x="328322" y="102306"/>
                      <a:pt x="320423" y="111846"/>
                      <a:pt x="309563" y="115466"/>
                    </a:cubicBezTo>
                    <a:cubicBezTo>
                      <a:pt x="304800" y="117054"/>
                      <a:pt x="299765" y="117984"/>
                      <a:pt x="295275" y="120229"/>
                    </a:cubicBezTo>
                    <a:cubicBezTo>
                      <a:pt x="290156" y="122789"/>
                      <a:pt x="286218" y="127429"/>
                      <a:pt x="280988" y="129754"/>
                    </a:cubicBezTo>
                    <a:cubicBezTo>
                      <a:pt x="257669" y="140118"/>
                      <a:pt x="254679" y="137646"/>
                      <a:pt x="233363" y="144041"/>
                    </a:cubicBezTo>
                    <a:cubicBezTo>
                      <a:pt x="223746" y="146926"/>
                      <a:pt x="214313" y="150391"/>
                      <a:pt x="204788" y="153566"/>
                    </a:cubicBezTo>
                    <a:cubicBezTo>
                      <a:pt x="200025" y="155154"/>
                      <a:pt x="194990" y="156084"/>
                      <a:pt x="190500" y="158329"/>
                    </a:cubicBezTo>
                    <a:cubicBezTo>
                      <a:pt x="184150" y="161504"/>
                      <a:pt x="177976" y="165057"/>
                      <a:pt x="171450" y="167854"/>
                    </a:cubicBezTo>
                    <a:cubicBezTo>
                      <a:pt x="166836" y="169831"/>
                      <a:pt x="162054" y="171487"/>
                      <a:pt x="157163" y="172616"/>
                    </a:cubicBezTo>
                    <a:cubicBezTo>
                      <a:pt x="141388" y="176256"/>
                      <a:pt x="124897" y="177021"/>
                      <a:pt x="109538" y="182141"/>
                    </a:cubicBezTo>
                    <a:cubicBezTo>
                      <a:pt x="100013" y="185316"/>
                      <a:pt x="80963" y="181626"/>
                      <a:pt x="80963" y="191666"/>
                    </a:cubicBezTo>
                    <a:lnTo>
                      <a:pt x="80963" y="201191"/>
                    </a:lnTo>
                    <a:lnTo>
                      <a:pt x="57150" y="229766"/>
                    </a:lnTo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18" name="Freeform 46"/>
              <p:cNvSpPr/>
              <p:nvPr/>
            </p:nvSpPr>
            <p:spPr>
              <a:xfrm>
                <a:off x="12184829" y="3947183"/>
                <a:ext cx="3600913" cy="2034910"/>
              </a:xfrm>
              <a:custGeom>
                <a:avLst/>
                <a:gdLst>
                  <a:gd name="connsiteX0" fmla="*/ 106408 w 1332584"/>
                  <a:gd name="connsiteY0" fmla="*/ 771525 h 781210"/>
                  <a:gd name="connsiteX1" fmla="*/ 106408 w 1332584"/>
                  <a:gd name="connsiteY1" fmla="*/ 771525 h 781210"/>
                  <a:gd name="connsiteX2" fmla="*/ 49258 w 1332584"/>
                  <a:gd name="connsiteY2" fmla="*/ 728662 h 781210"/>
                  <a:gd name="connsiteX3" fmla="*/ 44495 w 1332584"/>
                  <a:gd name="connsiteY3" fmla="*/ 714375 h 781210"/>
                  <a:gd name="connsiteX4" fmla="*/ 30208 w 1332584"/>
                  <a:gd name="connsiteY4" fmla="*/ 695325 h 781210"/>
                  <a:gd name="connsiteX5" fmla="*/ 11158 w 1332584"/>
                  <a:gd name="connsiteY5" fmla="*/ 666750 h 781210"/>
                  <a:gd name="connsiteX6" fmla="*/ 1633 w 1332584"/>
                  <a:gd name="connsiteY6" fmla="*/ 590550 h 781210"/>
                  <a:gd name="connsiteX7" fmla="*/ 11158 w 1332584"/>
                  <a:gd name="connsiteY7" fmla="*/ 542925 h 781210"/>
                  <a:gd name="connsiteX8" fmla="*/ 20683 w 1332584"/>
                  <a:gd name="connsiteY8" fmla="*/ 504825 h 781210"/>
                  <a:gd name="connsiteX9" fmla="*/ 34970 w 1332584"/>
                  <a:gd name="connsiteY9" fmla="*/ 490537 h 781210"/>
                  <a:gd name="connsiteX10" fmla="*/ 73070 w 1332584"/>
                  <a:gd name="connsiteY10" fmla="*/ 504825 h 781210"/>
                  <a:gd name="connsiteX11" fmla="*/ 92120 w 1332584"/>
                  <a:gd name="connsiteY11" fmla="*/ 533400 h 781210"/>
                  <a:gd name="connsiteX12" fmla="*/ 120695 w 1332584"/>
                  <a:gd name="connsiteY12" fmla="*/ 552450 h 781210"/>
                  <a:gd name="connsiteX13" fmla="*/ 134983 w 1332584"/>
                  <a:gd name="connsiteY13" fmla="*/ 561975 h 781210"/>
                  <a:gd name="connsiteX14" fmla="*/ 149270 w 1332584"/>
                  <a:gd name="connsiteY14" fmla="*/ 576262 h 781210"/>
                  <a:gd name="connsiteX15" fmla="*/ 177845 w 1332584"/>
                  <a:gd name="connsiteY15" fmla="*/ 585787 h 781210"/>
                  <a:gd name="connsiteX16" fmla="*/ 196895 w 1332584"/>
                  <a:gd name="connsiteY16" fmla="*/ 581025 h 781210"/>
                  <a:gd name="connsiteX17" fmla="*/ 201658 w 1332584"/>
                  <a:gd name="connsiteY17" fmla="*/ 566737 h 781210"/>
                  <a:gd name="connsiteX18" fmla="*/ 192133 w 1332584"/>
                  <a:gd name="connsiteY18" fmla="*/ 538162 h 781210"/>
                  <a:gd name="connsiteX19" fmla="*/ 182608 w 1332584"/>
                  <a:gd name="connsiteY19" fmla="*/ 509587 h 781210"/>
                  <a:gd name="connsiteX20" fmla="*/ 177845 w 1332584"/>
                  <a:gd name="connsiteY20" fmla="*/ 495300 h 781210"/>
                  <a:gd name="connsiteX21" fmla="*/ 173083 w 1332584"/>
                  <a:gd name="connsiteY21" fmla="*/ 481012 h 781210"/>
                  <a:gd name="connsiteX22" fmla="*/ 177845 w 1332584"/>
                  <a:gd name="connsiteY22" fmla="*/ 447675 h 781210"/>
                  <a:gd name="connsiteX23" fmla="*/ 182608 w 1332584"/>
                  <a:gd name="connsiteY23" fmla="*/ 395287 h 781210"/>
                  <a:gd name="connsiteX24" fmla="*/ 187370 w 1332584"/>
                  <a:gd name="connsiteY24" fmla="*/ 381000 h 781210"/>
                  <a:gd name="connsiteX25" fmla="*/ 201658 w 1332584"/>
                  <a:gd name="connsiteY25" fmla="*/ 333375 h 781210"/>
                  <a:gd name="connsiteX26" fmla="*/ 206420 w 1332584"/>
                  <a:gd name="connsiteY26" fmla="*/ 319087 h 781210"/>
                  <a:gd name="connsiteX27" fmla="*/ 201658 w 1332584"/>
                  <a:gd name="connsiteY27" fmla="*/ 295275 h 781210"/>
                  <a:gd name="connsiteX28" fmla="*/ 215945 w 1332584"/>
                  <a:gd name="connsiteY28" fmla="*/ 266700 h 781210"/>
                  <a:gd name="connsiteX29" fmla="*/ 230233 w 1332584"/>
                  <a:gd name="connsiteY29" fmla="*/ 261937 h 781210"/>
                  <a:gd name="connsiteX30" fmla="*/ 296908 w 1332584"/>
                  <a:gd name="connsiteY30" fmla="*/ 271462 h 781210"/>
                  <a:gd name="connsiteX31" fmla="*/ 311195 w 1332584"/>
                  <a:gd name="connsiteY31" fmla="*/ 276225 h 781210"/>
                  <a:gd name="connsiteX32" fmla="*/ 325483 w 1332584"/>
                  <a:gd name="connsiteY32" fmla="*/ 285750 h 781210"/>
                  <a:gd name="connsiteX33" fmla="*/ 358820 w 1332584"/>
                  <a:gd name="connsiteY33" fmla="*/ 300037 h 781210"/>
                  <a:gd name="connsiteX34" fmla="*/ 401683 w 1332584"/>
                  <a:gd name="connsiteY34" fmla="*/ 333375 h 781210"/>
                  <a:gd name="connsiteX35" fmla="*/ 435020 w 1332584"/>
                  <a:gd name="connsiteY35" fmla="*/ 376237 h 781210"/>
                  <a:gd name="connsiteX36" fmla="*/ 444545 w 1332584"/>
                  <a:gd name="connsiteY36" fmla="*/ 390525 h 781210"/>
                  <a:gd name="connsiteX37" fmla="*/ 458833 w 1332584"/>
                  <a:gd name="connsiteY37" fmla="*/ 400050 h 781210"/>
                  <a:gd name="connsiteX38" fmla="*/ 473120 w 1332584"/>
                  <a:gd name="connsiteY38" fmla="*/ 428625 h 781210"/>
                  <a:gd name="connsiteX39" fmla="*/ 477883 w 1332584"/>
                  <a:gd name="connsiteY39" fmla="*/ 471487 h 781210"/>
                  <a:gd name="connsiteX40" fmla="*/ 492170 w 1332584"/>
                  <a:gd name="connsiteY40" fmla="*/ 481012 h 781210"/>
                  <a:gd name="connsiteX41" fmla="*/ 530270 w 1332584"/>
                  <a:gd name="connsiteY41" fmla="*/ 485775 h 781210"/>
                  <a:gd name="connsiteX42" fmla="*/ 573133 w 1332584"/>
                  <a:gd name="connsiteY42" fmla="*/ 481012 h 781210"/>
                  <a:gd name="connsiteX43" fmla="*/ 587420 w 1332584"/>
                  <a:gd name="connsiteY43" fmla="*/ 471487 h 781210"/>
                  <a:gd name="connsiteX44" fmla="*/ 582658 w 1332584"/>
                  <a:gd name="connsiteY44" fmla="*/ 452437 h 781210"/>
                  <a:gd name="connsiteX45" fmla="*/ 577895 w 1332584"/>
                  <a:gd name="connsiteY45" fmla="*/ 438150 h 781210"/>
                  <a:gd name="connsiteX46" fmla="*/ 535033 w 1332584"/>
                  <a:gd name="connsiteY46" fmla="*/ 400050 h 781210"/>
                  <a:gd name="connsiteX47" fmla="*/ 515983 w 1332584"/>
                  <a:gd name="connsiteY47" fmla="*/ 371475 h 781210"/>
                  <a:gd name="connsiteX48" fmla="*/ 506458 w 1332584"/>
                  <a:gd name="connsiteY48" fmla="*/ 342900 h 781210"/>
                  <a:gd name="connsiteX49" fmla="*/ 520745 w 1332584"/>
                  <a:gd name="connsiteY49" fmla="*/ 271462 h 781210"/>
                  <a:gd name="connsiteX50" fmla="*/ 530270 w 1332584"/>
                  <a:gd name="connsiteY50" fmla="*/ 257175 h 781210"/>
                  <a:gd name="connsiteX51" fmla="*/ 535033 w 1332584"/>
                  <a:gd name="connsiteY51" fmla="*/ 238125 h 781210"/>
                  <a:gd name="connsiteX52" fmla="*/ 544558 w 1332584"/>
                  <a:gd name="connsiteY52" fmla="*/ 209550 h 781210"/>
                  <a:gd name="connsiteX53" fmla="*/ 554083 w 1332584"/>
                  <a:gd name="connsiteY53" fmla="*/ 176212 h 781210"/>
                  <a:gd name="connsiteX54" fmla="*/ 573133 w 1332584"/>
                  <a:gd name="connsiteY54" fmla="*/ 147637 h 781210"/>
                  <a:gd name="connsiteX55" fmla="*/ 577895 w 1332584"/>
                  <a:gd name="connsiteY55" fmla="*/ 133350 h 781210"/>
                  <a:gd name="connsiteX56" fmla="*/ 592183 w 1332584"/>
                  <a:gd name="connsiteY56" fmla="*/ 114300 h 781210"/>
                  <a:gd name="connsiteX57" fmla="*/ 601708 w 1332584"/>
                  <a:gd name="connsiteY57" fmla="*/ 100012 h 781210"/>
                  <a:gd name="connsiteX58" fmla="*/ 606470 w 1332584"/>
                  <a:gd name="connsiteY58" fmla="*/ 85725 h 781210"/>
                  <a:gd name="connsiteX59" fmla="*/ 615995 w 1332584"/>
                  <a:gd name="connsiteY59" fmla="*/ 66675 h 781210"/>
                  <a:gd name="connsiteX60" fmla="*/ 620758 w 1332584"/>
                  <a:gd name="connsiteY60" fmla="*/ 47625 h 781210"/>
                  <a:gd name="connsiteX61" fmla="*/ 639808 w 1332584"/>
                  <a:gd name="connsiteY61" fmla="*/ 0 h 781210"/>
                  <a:gd name="connsiteX62" fmla="*/ 654095 w 1332584"/>
                  <a:gd name="connsiteY62" fmla="*/ 4762 h 781210"/>
                  <a:gd name="connsiteX63" fmla="*/ 668383 w 1332584"/>
                  <a:gd name="connsiteY63" fmla="*/ 14287 h 781210"/>
                  <a:gd name="connsiteX64" fmla="*/ 696958 w 1332584"/>
                  <a:gd name="connsiteY64" fmla="*/ 42862 h 781210"/>
                  <a:gd name="connsiteX65" fmla="*/ 725533 w 1332584"/>
                  <a:gd name="connsiteY65" fmla="*/ 71437 h 781210"/>
                  <a:gd name="connsiteX66" fmla="*/ 739820 w 1332584"/>
                  <a:gd name="connsiteY66" fmla="*/ 85725 h 781210"/>
                  <a:gd name="connsiteX67" fmla="*/ 754108 w 1332584"/>
                  <a:gd name="connsiteY67" fmla="*/ 123825 h 781210"/>
                  <a:gd name="connsiteX68" fmla="*/ 763633 w 1332584"/>
                  <a:gd name="connsiteY68" fmla="*/ 152400 h 781210"/>
                  <a:gd name="connsiteX69" fmla="*/ 796970 w 1332584"/>
                  <a:gd name="connsiteY69" fmla="*/ 195262 h 781210"/>
                  <a:gd name="connsiteX70" fmla="*/ 801733 w 1332584"/>
                  <a:gd name="connsiteY70" fmla="*/ 209550 h 781210"/>
                  <a:gd name="connsiteX71" fmla="*/ 820783 w 1332584"/>
                  <a:gd name="connsiteY71" fmla="*/ 238125 h 781210"/>
                  <a:gd name="connsiteX72" fmla="*/ 830308 w 1332584"/>
                  <a:gd name="connsiteY72" fmla="*/ 266700 h 781210"/>
                  <a:gd name="connsiteX73" fmla="*/ 835070 w 1332584"/>
                  <a:gd name="connsiteY73" fmla="*/ 280987 h 781210"/>
                  <a:gd name="connsiteX74" fmla="*/ 839833 w 1332584"/>
                  <a:gd name="connsiteY74" fmla="*/ 300037 h 781210"/>
                  <a:gd name="connsiteX75" fmla="*/ 835070 w 1332584"/>
                  <a:gd name="connsiteY75" fmla="*/ 314325 h 781210"/>
                  <a:gd name="connsiteX76" fmla="*/ 825545 w 1332584"/>
                  <a:gd name="connsiteY76" fmla="*/ 381000 h 781210"/>
                  <a:gd name="connsiteX77" fmla="*/ 816020 w 1332584"/>
                  <a:gd name="connsiteY77" fmla="*/ 409575 h 781210"/>
                  <a:gd name="connsiteX78" fmla="*/ 806495 w 1332584"/>
                  <a:gd name="connsiteY78" fmla="*/ 452437 h 781210"/>
                  <a:gd name="connsiteX79" fmla="*/ 825545 w 1332584"/>
                  <a:gd name="connsiteY79" fmla="*/ 509587 h 781210"/>
                  <a:gd name="connsiteX80" fmla="*/ 863645 w 1332584"/>
                  <a:gd name="connsiteY80" fmla="*/ 523875 h 781210"/>
                  <a:gd name="connsiteX81" fmla="*/ 916033 w 1332584"/>
                  <a:gd name="connsiteY81" fmla="*/ 538162 h 781210"/>
                  <a:gd name="connsiteX82" fmla="*/ 949370 w 1332584"/>
                  <a:gd name="connsiteY82" fmla="*/ 523875 h 781210"/>
                  <a:gd name="connsiteX83" fmla="*/ 935083 w 1332584"/>
                  <a:gd name="connsiteY83" fmla="*/ 471487 h 781210"/>
                  <a:gd name="connsiteX84" fmla="*/ 930320 w 1332584"/>
                  <a:gd name="connsiteY84" fmla="*/ 457200 h 781210"/>
                  <a:gd name="connsiteX85" fmla="*/ 920795 w 1332584"/>
                  <a:gd name="connsiteY85" fmla="*/ 419100 h 781210"/>
                  <a:gd name="connsiteX86" fmla="*/ 906508 w 1332584"/>
                  <a:gd name="connsiteY86" fmla="*/ 366712 h 781210"/>
                  <a:gd name="connsiteX87" fmla="*/ 916033 w 1332584"/>
                  <a:gd name="connsiteY87" fmla="*/ 333375 h 781210"/>
                  <a:gd name="connsiteX88" fmla="*/ 939845 w 1332584"/>
                  <a:gd name="connsiteY88" fmla="*/ 304800 h 781210"/>
                  <a:gd name="connsiteX89" fmla="*/ 968420 w 1332584"/>
                  <a:gd name="connsiteY89" fmla="*/ 285750 h 781210"/>
                  <a:gd name="connsiteX90" fmla="*/ 987470 w 1332584"/>
                  <a:gd name="connsiteY90" fmla="*/ 276225 h 781210"/>
                  <a:gd name="connsiteX91" fmla="*/ 1016045 w 1332584"/>
                  <a:gd name="connsiteY91" fmla="*/ 266700 h 781210"/>
                  <a:gd name="connsiteX92" fmla="*/ 1035095 w 1332584"/>
                  <a:gd name="connsiteY92" fmla="*/ 252412 h 781210"/>
                  <a:gd name="connsiteX93" fmla="*/ 1063670 w 1332584"/>
                  <a:gd name="connsiteY93" fmla="*/ 233362 h 781210"/>
                  <a:gd name="connsiteX94" fmla="*/ 1101770 w 1332584"/>
                  <a:gd name="connsiteY94" fmla="*/ 190500 h 781210"/>
                  <a:gd name="connsiteX95" fmla="*/ 1101770 w 1332584"/>
                  <a:gd name="connsiteY95" fmla="*/ 190500 h 781210"/>
                  <a:gd name="connsiteX96" fmla="*/ 1116058 w 1332584"/>
                  <a:gd name="connsiteY96" fmla="*/ 171450 h 781210"/>
                  <a:gd name="connsiteX97" fmla="*/ 1130345 w 1332584"/>
                  <a:gd name="connsiteY97" fmla="*/ 142875 h 781210"/>
                  <a:gd name="connsiteX98" fmla="*/ 1144633 w 1332584"/>
                  <a:gd name="connsiteY98" fmla="*/ 147637 h 781210"/>
                  <a:gd name="connsiteX99" fmla="*/ 1154158 w 1332584"/>
                  <a:gd name="connsiteY99" fmla="*/ 161925 h 781210"/>
                  <a:gd name="connsiteX100" fmla="*/ 1168445 w 1332584"/>
                  <a:gd name="connsiteY100" fmla="*/ 195262 h 781210"/>
                  <a:gd name="connsiteX101" fmla="*/ 1173208 w 1332584"/>
                  <a:gd name="connsiteY101" fmla="*/ 219075 h 781210"/>
                  <a:gd name="connsiteX102" fmla="*/ 1177970 w 1332584"/>
                  <a:gd name="connsiteY102" fmla="*/ 238125 h 781210"/>
                  <a:gd name="connsiteX103" fmla="*/ 1182733 w 1332584"/>
                  <a:gd name="connsiteY103" fmla="*/ 252412 h 781210"/>
                  <a:gd name="connsiteX104" fmla="*/ 1187495 w 1332584"/>
                  <a:gd name="connsiteY104" fmla="*/ 276225 h 781210"/>
                  <a:gd name="connsiteX105" fmla="*/ 1192258 w 1332584"/>
                  <a:gd name="connsiteY105" fmla="*/ 333375 h 781210"/>
                  <a:gd name="connsiteX106" fmla="*/ 1197020 w 1332584"/>
                  <a:gd name="connsiteY106" fmla="*/ 371475 h 781210"/>
                  <a:gd name="connsiteX107" fmla="*/ 1192258 w 1332584"/>
                  <a:gd name="connsiteY107" fmla="*/ 428625 h 781210"/>
                  <a:gd name="connsiteX108" fmla="*/ 1177970 w 1332584"/>
                  <a:gd name="connsiteY108" fmla="*/ 485775 h 781210"/>
                  <a:gd name="connsiteX109" fmla="*/ 1168445 w 1332584"/>
                  <a:gd name="connsiteY109" fmla="*/ 500062 h 781210"/>
                  <a:gd name="connsiteX110" fmla="*/ 1154158 w 1332584"/>
                  <a:gd name="connsiteY110" fmla="*/ 509587 h 781210"/>
                  <a:gd name="connsiteX111" fmla="*/ 1130345 w 1332584"/>
                  <a:gd name="connsiteY111" fmla="*/ 528637 h 781210"/>
                  <a:gd name="connsiteX112" fmla="*/ 1101770 w 1332584"/>
                  <a:gd name="connsiteY112" fmla="*/ 547687 h 781210"/>
                  <a:gd name="connsiteX113" fmla="*/ 1092245 w 1332584"/>
                  <a:gd name="connsiteY113" fmla="*/ 561975 h 781210"/>
                  <a:gd name="connsiteX114" fmla="*/ 1120820 w 1332584"/>
                  <a:gd name="connsiteY114" fmla="*/ 576262 h 781210"/>
                  <a:gd name="connsiteX115" fmla="*/ 1139870 w 1332584"/>
                  <a:gd name="connsiteY115" fmla="*/ 571500 h 781210"/>
                  <a:gd name="connsiteX116" fmla="*/ 1154158 w 1332584"/>
                  <a:gd name="connsiteY116" fmla="*/ 576262 h 781210"/>
                  <a:gd name="connsiteX117" fmla="*/ 1197020 w 1332584"/>
                  <a:gd name="connsiteY117" fmla="*/ 557212 h 781210"/>
                  <a:gd name="connsiteX118" fmla="*/ 1211308 w 1332584"/>
                  <a:gd name="connsiteY118" fmla="*/ 552450 h 781210"/>
                  <a:gd name="connsiteX119" fmla="*/ 1239883 w 1332584"/>
                  <a:gd name="connsiteY119" fmla="*/ 523875 h 781210"/>
                  <a:gd name="connsiteX120" fmla="*/ 1258933 w 1332584"/>
                  <a:gd name="connsiteY120" fmla="*/ 495300 h 781210"/>
                  <a:gd name="connsiteX121" fmla="*/ 1263695 w 1332584"/>
                  <a:gd name="connsiteY121" fmla="*/ 481012 h 781210"/>
                  <a:gd name="connsiteX122" fmla="*/ 1277983 w 1332584"/>
                  <a:gd name="connsiteY122" fmla="*/ 471487 h 781210"/>
                  <a:gd name="connsiteX123" fmla="*/ 1306558 w 1332584"/>
                  <a:gd name="connsiteY123" fmla="*/ 452437 h 781210"/>
                  <a:gd name="connsiteX124" fmla="*/ 1320845 w 1332584"/>
                  <a:gd name="connsiteY124" fmla="*/ 457200 h 781210"/>
                  <a:gd name="connsiteX125" fmla="*/ 1330370 w 1332584"/>
                  <a:gd name="connsiteY125" fmla="*/ 471487 h 781210"/>
                  <a:gd name="connsiteX126" fmla="*/ 1320845 w 1332584"/>
                  <a:gd name="connsiteY126" fmla="*/ 552450 h 781210"/>
                  <a:gd name="connsiteX127" fmla="*/ 1316083 w 1332584"/>
                  <a:gd name="connsiteY127" fmla="*/ 581025 h 781210"/>
                  <a:gd name="connsiteX128" fmla="*/ 1306558 w 1332584"/>
                  <a:gd name="connsiteY128" fmla="*/ 633412 h 781210"/>
                  <a:gd name="connsiteX129" fmla="*/ 1273220 w 1332584"/>
                  <a:gd name="connsiteY129" fmla="*/ 676275 h 781210"/>
                  <a:gd name="connsiteX130" fmla="*/ 1263695 w 1332584"/>
                  <a:gd name="connsiteY130" fmla="*/ 690562 h 781210"/>
                  <a:gd name="connsiteX131" fmla="*/ 1220833 w 1332584"/>
                  <a:gd name="connsiteY131" fmla="*/ 728662 h 781210"/>
                  <a:gd name="connsiteX132" fmla="*/ 1197020 w 1332584"/>
                  <a:gd name="connsiteY132" fmla="*/ 723900 h 781210"/>
                  <a:gd name="connsiteX133" fmla="*/ 1168445 w 1332584"/>
                  <a:gd name="connsiteY133" fmla="*/ 700087 h 781210"/>
                  <a:gd name="connsiteX134" fmla="*/ 1149395 w 1332584"/>
                  <a:gd name="connsiteY134" fmla="*/ 690562 h 781210"/>
                  <a:gd name="connsiteX135" fmla="*/ 1135108 w 1332584"/>
                  <a:gd name="connsiteY135" fmla="*/ 676275 h 781210"/>
                  <a:gd name="connsiteX136" fmla="*/ 1106533 w 1332584"/>
                  <a:gd name="connsiteY136" fmla="*/ 657225 h 781210"/>
                  <a:gd name="connsiteX137" fmla="*/ 1077958 w 1332584"/>
                  <a:gd name="connsiteY137" fmla="*/ 633412 h 781210"/>
                  <a:gd name="connsiteX138" fmla="*/ 1030333 w 1332584"/>
                  <a:gd name="connsiteY138" fmla="*/ 604837 h 781210"/>
                  <a:gd name="connsiteX139" fmla="*/ 925558 w 1332584"/>
                  <a:gd name="connsiteY139" fmla="*/ 590550 h 781210"/>
                  <a:gd name="connsiteX140" fmla="*/ 896983 w 1332584"/>
                  <a:gd name="connsiteY140" fmla="*/ 571500 h 781210"/>
                  <a:gd name="connsiteX141" fmla="*/ 887458 w 1332584"/>
                  <a:gd name="connsiteY141" fmla="*/ 557212 h 781210"/>
                  <a:gd name="connsiteX142" fmla="*/ 873170 w 1332584"/>
                  <a:gd name="connsiteY142" fmla="*/ 552450 h 781210"/>
                  <a:gd name="connsiteX143" fmla="*/ 830308 w 1332584"/>
                  <a:gd name="connsiteY143" fmla="*/ 528637 h 781210"/>
                  <a:gd name="connsiteX144" fmla="*/ 811258 w 1332584"/>
                  <a:gd name="connsiteY144" fmla="*/ 523875 h 781210"/>
                  <a:gd name="connsiteX145" fmla="*/ 792208 w 1332584"/>
                  <a:gd name="connsiteY145" fmla="*/ 514350 h 781210"/>
                  <a:gd name="connsiteX146" fmla="*/ 758870 w 1332584"/>
                  <a:gd name="connsiteY146" fmla="*/ 504825 h 781210"/>
                  <a:gd name="connsiteX147" fmla="*/ 644570 w 1332584"/>
                  <a:gd name="connsiteY147" fmla="*/ 514350 h 781210"/>
                  <a:gd name="connsiteX148" fmla="*/ 625520 w 1332584"/>
                  <a:gd name="connsiteY148" fmla="*/ 519112 h 781210"/>
                  <a:gd name="connsiteX149" fmla="*/ 596945 w 1332584"/>
                  <a:gd name="connsiteY149" fmla="*/ 528637 h 781210"/>
                  <a:gd name="connsiteX150" fmla="*/ 563608 w 1332584"/>
                  <a:gd name="connsiteY150" fmla="*/ 538162 h 781210"/>
                  <a:gd name="connsiteX151" fmla="*/ 520745 w 1332584"/>
                  <a:gd name="connsiteY151" fmla="*/ 547687 h 781210"/>
                  <a:gd name="connsiteX152" fmla="*/ 477883 w 1332584"/>
                  <a:gd name="connsiteY152" fmla="*/ 561975 h 781210"/>
                  <a:gd name="connsiteX153" fmla="*/ 454070 w 1332584"/>
                  <a:gd name="connsiteY153" fmla="*/ 557212 h 781210"/>
                  <a:gd name="connsiteX154" fmla="*/ 411208 w 1332584"/>
                  <a:gd name="connsiteY154" fmla="*/ 571500 h 781210"/>
                  <a:gd name="connsiteX155" fmla="*/ 396920 w 1332584"/>
                  <a:gd name="connsiteY155" fmla="*/ 576262 h 781210"/>
                  <a:gd name="connsiteX156" fmla="*/ 368345 w 1332584"/>
                  <a:gd name="connsiteY156" fmla="*/ 590550 h 781210"/>
                  <a:gd name="connsiteX157" fmla="*/ 354058 w 1332584"/>
                  <a:gd name="connsiteY157" fmla="*/ 600075 h 781210"/>
                  <a:gd name="connsiteX158" fmla="*/ 339770 w 1332584"/>
                  <a:gd name="connsiteY158" fmla="*/ 604837 h 781210"/>
                  <a:gd name="connsiteX159" fmla="*/ 306433 w 1332584"/>
                  <a:gd name="connsiteY159" fmla="*/ 623887 h 781210"/>
                  <a:gd name="connsiteX160" fmla="*/ 292145 w 1332584"/>
                  <a:gd name="connsiteY160" fmla="*/ 628650 h 781210"/>
                  <a:gd name="connsiteX161" fmla="*/ 273095 w 1332584"/>
                  <a:gd name="connsiteY161" fmla="*/ 642937 h 781210"/>
                  <a:gd name="connsiteX162" fmla="*/ 230233 w 1332584"/>
                  <a:gd name="connsiteY162" fmla="*/ 681037 h 781210"/>
                  <a:gd name="connsiteX163" fmla="*/ 206420 w 1332584"/>
                  <a:gd name="connsiteY163" fmla="*/ 709612 h 781210"/>
                  <a:gd name="connsiteX164" fmla="*/ 196895 w 1332584"/>
                  <a:gd name="connsiteY164" fmla="*/ 723900 h 781210"/>
                  <a:gd name="connsiteX165" fmla="*/ 182608 w 1332584"/>
                  <a:gd name="connsiteY165" fmla="*/ 742950 h 781210"/>
                  <a:gd name="connsiteX166" fmla="*/ 173083 w 1332584"/>
                  <a:gd name="connsiteY166" fmla="*/ 757237 h 781210"/>
                  <a:gd name="connsiteX167" fmla="*/ 158795 w 1332584"/>
                  <a:gd name="connsiteY167" fmla="*/ 766762 h 781210"/>
                  <a:gd name="connsiteX168" fmla="*/ 111170 w 1332584"/>
                  <a:gd name="connsiteY168" fmla="*/ 781050 h 781210"/>
                  <a:gd name="connsiteX169" fmla="*/ 96883 w 1332584"/>
                  <a:gd name="connsiteY169" fmla="*/ 776287 h 781210"/>
                  <a:gd name="connsiteX170" fmla="*/ 106408 w 1332584"/>
                  <a:gd name="connsiteY170" fmla="*/ 757237 h 781210"/>
                  <a:gd name="connsiteX171" fmla="*/ 106408 w 1332584"/>
                  <a:gd name="connsiteY171" fmla="*/ 771525 h 78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1332584" h="781210">
                    <a:moveTo>
                      <a:pt x="106408" y="771525"/>
                    </a:moveTo>
                    <a:lnTo>
                      <a:pt x="106408" y="771525"/>
                    </a:lnTo>
                    <a:cubicBezTo>
                      <a:pt x="76735" y="753721"/>
                      <a:pt x="61984" y="754113"/>
                      <a:pt x="49258" y="728662"/>
                    </a:cubicBezTo>
                    <a:cubicBezTo>
                      <a:pt x="47013" y="724172"/>
                      <a:pt x="46986" y="718734"/>
                      <a:pt x="44495" y="714375"/>
                    </a:cubicBezTo>
                    <a:cubicBezTo>
                      <a:pt x="40557" y="707483"/>
                      <a:pt x="34760" y="701828"/>
                      <a:pt x="30208" y="695325"/>
                    </a:cubicBezTo>
                    <a:cubicBezTo>
                      <a:pt x="23643" y="685947"/>
                      <a:pt x="11158" y="666750"/>
                      <a:pt x="11158" y="666750"/>
                    </a:cubicBezTo>
                    <a:cubicBezTo>
                      <a:pt x="4134" y="638657"/>
                      <a:pt x="0" y="626472"/>
                      <a:pt x="1633" y="590550"/>
                    </a:cubicBezTo>
                    <a:cubicBezTo>
                      <a:pt x="2368" y="574377"/>
                      <a:pt x="7983" y="558800"/>
                      <a:pt x="11158" y="542925"/>
                    </a:cubicBezTo>
                    <a:cubicBezTo>
                      <a:pt x="11846" y="539485"/>
                      <a:pt x="16497" y="511104"/>
                      <a:pt x="20683" y="504825"/>
                    </a:cubicBezTo>
                    <a:cubicBezTo>
                      <a:pt x="24419" y="499221"/>
                      <a:pt x="30208" y="495300"/>
                      <a:pt x="34970" y="490537"/>
                    </a:cubicBezTo>
                    <a:cubicBezTo>
                      <a:pt x="49380" y="493419"/>
                      <a:pt x="62665" y="492933"/>
                      <a:pt x="73070" y="504825"/>
                    </a:cubicBezTo>
                    <a:cubicBezTo>
                      <a:pt x="80608" y="513440"/>
                      <a:pt x="82595" y="527050"/>
                      <a:pt x="92120" y="533400"/>
                    </a:cubicBezTo>
                    <a:lnTo>
                      <a:pt x="120695" y="552450"/>
                    </a:lnTo>
                    <a:cubicBezTo>
                      <a:pt x="125458" y="555625"/>
                      <a:pt x="130936" y="557928"/>
                      <a:pt x="134983" y="561975"/>
                    </a:cubicBezTo>
                    <a:cubicBezTo>
                      <a:pt x="139745" y="566737"/>
                      <a:pt x="143383" y="572991"/>
                      <a:pt x="149270" y="576262"/>
                    </a:cubicBezTo>
                    <a:cubicBezTo>
                      <a:pt x="158047" y="581138"/>
                      <a:pt x="177845" y="585787"/>
                      <a:pt x="177845" y="585787"/>
                    </a:cubicBezTo>
                    <a:cubicBezTo>
                      <a:pt x="184195" y="584200"/>
                      <a:pt x="191784" y="585114"/>
                      <a:pt x="196895" y="581025"/>
                    </a:cubicBezTo>
                    <a:cubicBezTo>
                      <a:pt x="200815" y="577889"/>
                      <a:pt x="202212" y="571727"/>
                      <a:pt x="201658" y="566737"/>
                    </a:cubicBezTo>
                    <a:cubicBezTo>
                      <a:pt x="200549" y="556758"/>
                      <a:pt x="195308" y="547687"/>
                      <a:pt x="192133" y="538162"/>
                    </a:cubicBezTo>
                    <a:lnTo>
                      <a:pt x="182608" y="509587"/>
                    </a:lnTo>
                    <a:lnTo>
                      <a:pt x="177845" y="495300"/>
                    </a:lnTo>
                    <a:lnTo>
                      <a:pt x="173083" y="481012"/>
                    </a:lnTo>
                    <a:cubicBezTo>
                      <a:pt x="174670" y="469900"/>
                      <a:pt x="176605" y="458831"/>
                      <a:pt x="177845" y="447675"/>
                    </a:cubicBezTo>
                    <a:cubicBezTo>
                      <a:pt x="179781" y="430248"/>
                      <a:pt x="180128" y="412645"/>
                      <a:pt x="182608" y="395287"/>
                    </a:cubicBezTo>
                    <a:cubicBezTo>
                      <a:pt x="183318" y="390318"/>
                      <a:pt x="185991" y="385827"/>
                      <a:pt x="187370" y="381000"/>
                    </a:cubicBezTo>
                    <a:cubicBezTo>
                      <a:pt x="201766" y="330614"/>
                      <a:pt x="179022" y="401286"/>
                      <a:pt x="201658" y="333375"/>
                    </a:cubicBezTo>
                    <a:lnTo>
                      <a:pt x="206420" y="319087"/>
                    </a:lnTo>
                    <a:cubicBezTo>
                      <a:pt x="204833" y="311150"/>
                      <a:pt x="201658" y="303369"/>
                      <a:pt x="201658" y="295275"/>
                    </a:cubicBezTo>
                    <a:cubicBezTo>
                      <a:pt x="201658" y="288372"/>
                      <a:pt x="211128" y="270554"/>
                      <a:pt x="215945" y="266700"/>
                    </a:cubicBezTo>
                    <a:cubicBezTo>
                      <a:pt x="219865" y="263564"/>
                      <a:pt x="225470" y="263525"/>
                      <a:pt x="230233" y="261937"/>
                    </a:cubicBezTo>
                    <a:cubicBezTo>
                      <a:pt x="256890" y="264899"/>
                      <a:pt x="272654" y="265399"/>
                      <a:pt x="296908" y="271462"/>
                    </a:cubicBezTo>
                    <a:cubicBezTo>
                      <a:pt x="301778" y="272680"/>
                      <a:pt x="306705" y="273980"/>
                      <a:pt x="311195" y="276225"/>
                    </a:cubicBezTo>
                    <a:cubicBezTo>
                      <a:pt x="316315" y="278785"/>
                      <a:pt x="320513" y="282910"/>
                      <a:pt x="325483" y="285750"/>
                    </a:cubicBezTo>
                    <a:cubicBezTo>
                      <a:pt x="341962" y="295167"/>
                      <a:pt x="342790" y="294694"/>
                      <a:pt x="358820" y="300037"/>
                    </a:cubicBezTo>
                    <a:cubicBezTo>
                      <a:pt x="390945" y="332162"/>
                      <a:pt x="374616" y="324352"/>
                      <a:pt x="401683" y="333375"/>
                    </a:cubicBezTo>
                    <a:cubicBezTo>
                      <a:pt x="424064" y="355756"/>
                      <a:pt x="412235" y="342059"/>
                      <a:pt x="435020" y="376237"/>
                    </a:cubicBezTo>
                    <a:cubicBezTo>
                      <a:pt x="438195" y="381000"/>
                      <a:pt x="439782" y="387350"/>
                      <a:pt x="444545" y="390525"/>
                    </a:cubicBezTo>
                    <a:lnTo>
                      <a:pt x="458833" y="400050"/>
                    </a:lnTo>
                    <a:cubicBezTo>
                      <a:pt x="466148" y="411023"/>
                      <a:pt x="470929" y="415478"/>
                      <a:pt x="473120" y="428625"/>
                    </a:cubicBezTo>
                    <a:cubicBezTo>
                      <a:pt x="475483" y="442805"/>
                      <a:pt x="472970" y="457977"/>
                      <a:pt x="477883" y="471487"/>
                    </a:cubicBezTo>
                    <a:cubicBezTo>
                      <a:pt x="479839" y="476866"/>
                      <a:pt x="486648" y="479506"/>
                      <a:pt x="492170" y="481012"/>
                    </a:cubicBezTo>
                    <a:cubicBezTo>
                      <a:pt x="504518" y="484380"/>
                      <a:pt x="517570" y="484187"/>
                      <a:pt x="530270" y="485775"/>
                    </a:cubicBezTo>
                    <a:cubicBezTo>
                      <a:pt x="544558" y="484187"/>
                      <a:pt x="559187" y="484499"/>
                      <a:pt x="573133" y="481012"/>
                    </a:cubicBezTo>
                    <a:cubicBezTo>
                      <a:pt x="578686" y="479624"/>
                      <a:pt x="585610" y="476917"/>
                      <a:pt x="587420" y="471487"/>
                    </a:cubicBezTo>
                    <a:cubicBezTo>
                      <a:pt x="589490" y="465277"/>
                      <a:pt x="584456" y="458731"/>
                      <a:pt x="582658" y="452437"/>
                    </a:cubicBezTo>
                    <a:cubicBezTo>
                      <a:pt x="581279" y="447610"/>
                      <a:pt x="580977" y="442113"/>
                      <a:pt x="577895" y="438150"/>
                    </a:cubicBezTo>
                    <a:cubicBezTo>
                      <a:pt x="560329" y="415565"/>
                      <a:pt x="554130" y="412782"/>
                      <a:pt x="535033" y="400050"/>
                    </a:cubicBezTo>
                    <a:cubicBezTo>
                      <a:pt x="528683" y="390525"/>
                      <a:pt x="519603" y="382335"/>
                      <a:pt x="515983" y="371475"/>
                    </a:cubicBezTo>
                    <a:lnTo>
                      <a:pt x="506458" y="342900"/>
                    </a:lnTo>
                    <a:cubicBezTo>
                      <a:pt x="508300" y="326322"/>
                      <a:pt x="509488" y="288347"/>
                      <a:pt x="520745" y="271462"/>
                    </a:cubicBezTo>
                    <a:lnTo>
                      <a:pt x="530270" y="257175"/>
                    </a:lnTo>
                    <a:cubicBezTo>
                      <a:pt x="531858" y="250825"/>
                      <a:pt x="533152" y="244394"/>
                      <a:pt x="535033" y="238125"/>
                    </a:cubicBezTo>
                    <a:cubicBezTo>
                      <a:pt x="537918" y="228508"/>
                      <a:pt x="542123" y="219291"/>
                      <a:pt x="544558" y="209550"/>
                    </a:cubicBezTo>
                    <a:cubicBezTo>
                      <a:pt x="545680" y="205062"/>
                      <a:pt x="550976" y="181805"/>
                      <a:pt x="554083" y="176212"/>
                    </a:cubicBezTo>
                    <a:cubicBezTo>
                      <a:pt x="559642" y="166205"/>
                      <a:pt x="573133" y="147637"/>
                      <a:pt x="573133" y="147637"/>
                    </a:cubicBezTo>
                    <a:cubicBezTo>
                      <a:pt x="574720" y="142875"/>
                      <a:pt x="575404" y="137708"/>
                      <a:pt x="577895" y="133350"/>
                    </a:cubicBezTo>
                    <a:cubicBezTo>
                      <a:pt x="581833" y="126458"/>
                      <a:pt x="587569" y="120759"/>
                      <a:pt x="592183" y="114300"/>
                    </a:cubicBezTo>
                    <a:cubicBezTo>
                      <a:pt x="595510" y="109642"/>
                      <a:pt x="598533" y="104775"/>
                      <a:pt x="601708" y="100012"/>
                    </a:cubicBezTo>
                    <a:cubicBezTo>
                      <a:pt x="603295" y="95250"/>
                      <a:pt x="604493" y="90339"/>
                      <a:pt x="606470" y="85725"/>
                    </a:cubicBezTo>
                    <a:cubicBezTo>
                      <a:pt x="609267" y="79199"/>
                      <a:pt x="613502" y="73322"/>
                      <a:pt x="615995" y="66675"/>
                    </a:cubicBezTo>
                    <a:cubicBezTo>
                      <a:pt x="618293" y="60546"/>
                      <a:pt x="619170" y="53975"/>
                      <a:pt x="620758" y="47625"/>
                    </a:cubicBezTo>
                    <a:cubicBezTo>
                      <a:pt x="623113" y="26424"/>
                      <a:pt x="612916" y="0"/>
                      <a:pt x="639808" y="0"/>
                    </a:cubicBezTo>
                    <a:cubicBezTo>
                      <a:pt x="644828" y="0"/>
                      <a:pt x="649333" y="3175"/>
                      <a:pt x="654095" y="4762"/>
                    </a:cubicBezTo>
                    <a:cubicBezTo>
                      <a:pt x="658858" y="7937"/>
                      <a:pt x="664105" y="10484"/>
                      <a:pt x="668383" y="14287"/>
                    </a:cubicBezTo>
                    <a:cubicBezTo>
                      <a:pt x="678451" y="23236"/>
                      <a:pt x="685750" y="35390"/>
                      <a:pt x="696958" y="42862"/>
                    </a:cubicBezTo>
                    <a:cubicBezTo>
                      <a:pt x="722108" y="59629"/>
                      <a:pt x="701905" y="43871"/>
                      <a:pt x="725533" y="71437"/>
                    </a:cubicBezTo>
                    <a:cubicBezTo>
                      <a:pt x="729916" y="76551"/>
                      <a:pt x="735905" y="80244"/>
                      <a:pt x="739820" y="85725"/>
                    </a:cubicBezTo>
                    <a:cubicBezTo>
                      <a:pt x="750832" y="101143"/>
                      <a:pt x="748950" y="106634"/>
                      <a:pt x="754108" y="123825"/>
                    </a:cubicBezTo>
                    <a:cubicBezTo>
                      <a:pt x="756993" y="133442"/>
                      <a:pt x="758064" y="144046"/>
                      <a:pt x="763633" y="152400"/>
                    </a:cubicBezTo>
                    <a:cubicBezTo>
                      <a:pt x="786419" y="186579"/>
                      <a:pt x="774588" y="172880"/>
                      <a:pt x="796970" y="195262"/>
                    </a:cubicBezTo>
                    <a:cubicBezTo>
                      <a:pt x="798558" y="200025"/>
                      <a:pt x="799295" y="205161"/>
                      <a:pt x="801733" y="209550"/>
                    </a:cubicBezTo>
                    <a:cubicBezTo>
                      <a:pt x="807292" y="219557"/>
                      <a:pt x="820783" y="238125"/>
                      <a:pt x="820783" y="238125"/>
                    </a:cubicBezTo>
                    <a:lnTo>
                      <a:pt x="830308" y="266700"/>
                    </a:lnTo>
                    <a:cubicBezTo>
                      <a:pt x="831895" y="271462"/>
                      <a:pt x="833852" y="276117"/>
                      <a:pt x="835070" y="280987"/>
                    </a:cubicBezTo>
                    <a:lnTo>
                      <a:pt x="839833" y="300037"/>
                    </a:lnTo>
                    <a:cubicBezTo>
                      <a:pt x="838245" y="304800"/>
                      <a:pt x="835968" y="309386"/>
                      <a:pt x="835070" y="314325"/>
                    </a:cubicBezTo>
                    <a:cubicBezTo>
                      <a:pt x="831307" y="335019"/>
                      <a:pt x="830755" y="360162"/>
                      <a:pt x="825545" y="381000"/>
                    </a:cubicBezTo>
                    <a:cubicBezTo>
                      <a:pt x="823110" y="390740"/>
                      <a:pt x="817989" y="399730"/>
                      <a:pt x="816020" y="409575"/>
                    </a:cubicBezTo>
                    <a:cubicBezTo>
                      <a:pt x="809974" y="439805"/>
                      <a:pt x="813221" y="425534"/>
                      <a:pt x="806495" y="452437"/>
                    </a:cubicBezTo>
                    <a:cubicBezTo>
                      <a:pt x="809670" y="471488"/>
                      <a:pt x="810704" y="494747"/>
                      <a:pt x="825545" y="509587"/>
                    </a:cubicBezTo>
                    <a:cubicBezTo>
                      <a:pt x="839013" y="523054"/>
                      <a:pt x="844905" y="518764"/>
                      <a:pt x="863645" y="523875"/>
                    </a:cubicBezTo>
                    <a:cubicBezTo>
                      <a:pt x="930090" y="541997"/>
                      <a:pt x="858034" y="526564"/>
                      <a:pt x="916033" y="538162"/>
                    </a:cubicBezTo>
                    <a:cubicBezTo>
                      <a:pt x="920050" y="537158"/>
                      <a:pt x="947639" y="532531"/>
                      <a:pt x="949370" y="523875"/>
                    </a:cubicBezTo>
                    <a:cubicBezTo>
                      <a:pt x="956715" y="487148"/>
                      <a:pt x="945975" y="493270"/>
                      <a:pt x="935083" y="471487"/>
                    </a:cubicBezTo>
                    <a:cubicBezTo>
                      <a:pt x="932838" y="466997"/>
                      <a:pt x="931641" y="462043"/>
                      <a:pt x="930320" y="457200"/>
                    </a:cubicBezTo>
                    <a:cubicBezTo>
                      <a:pt x="926875" y="444570"/>
                      <a:pt x="924935" y="431519"/>
                      <a:pt x="920795" y="419100"/>
                    </a:cubicBezTo>
                    <a:cubicBezTo>
                      <a:pt x="908710" y="382846"/>
                      <a:pt x="913239" y="400370"/>
                      <a:pt x="906508" y="366712"/>
                    </a:cubicBezTo>
                    <a:cubicBezTo>
                      <a:pt x="908035" y="360602"/>
                      <a:pt x="912614" y="340212"/>
                      <a:pt x="916033" y="333375"/>
                    </a:cubicBezTo>
                    <a:cubicBezTo>
                      <a:pt x="921037" y="323368"/>
                      <a:pt x="931226" y="311504"/>
                      <a:pt x="939845" y="304800"/>
                    </a:cubicBezTo>
                    <a:cubicBezTo>
                      <a:pt x="948881" y="297772"/>
                      <a:pt x="958181" y="290870"/>
                      <a:pt x="968420" y="285750"/>
                    </a:cubicBezTo>
                    <a:cubicBezTo>
                      <a:pt x="974770" y="282575"/>
                      <a:pt x="980878" y="278862"/>
                      <a:pt x="987470" y="276225"/>
                    </a:cubicBezTo>
                    <a:cubicBezTo>
                      <a:pt x="996792" y="272496"/>
                      <a:pt x="1016045" y="266700"/>
                      <a:pt x="1016045" y="266700"/>
                    </a:cubicBezTo>
                    <a:cubicBezTo>
                      <a:pt x="1022395" y="261937"/>
                      <a:pt x="1028592" y="256964"/>
                      <a:pt x="1035095" y="252412"/>
                    </a:cubicBezTo>
                    <a:cubicBezTo>
                      <a:pt x="1044473" y="245847"/>
                      <a:pt x="1063670" y="233362"/>
                      <a:pt x="1063670" y="233362"/>
                    </a:cubicBezTo>
                    <a:cubicBezTo>
                      <a:pt x="1080667" y="207867"/>
                      <a:pt x="1069148" y="223122"/>
                      <a:pt x="1101770" y="190500"/>
                    </a:cubicBezTo>
                    <a:lnTo>
                      <a:pt x="1101770" y="190500"/>
                    </a:lnTo>
                    <a:lnTo>
                      <a:pt x="1116058" y="171450"/>
                    </a:lnTo>
                    <a:cubicBezTo>
                      <a:pt x="1118063" y="165435"/>
                      <a:pt x="1123242" y="145716"/>
                      <a:pt x="1130345" y="142875"/>
                    </a:cubicBezTo>
                    <a:cubicBezTo>
                      <a:pt x="1135006" y="141011"/>
                      <a:pt x="1139870" y="146050"/>
                      <a:pt x="1144633" y="147637"/>
                    </a:cubicBezTo>
                    <a:cubicBezTo>
                      <a:pt x="1147808" y="152400"/>
                      <a:pt x="1151318" y="156955"/>
                      <a:pt x="1154158" y="161925"/>
                    </a:cubicBezTo>
                    <a:cubicBezTo>
                      <a:pt x="1160217" y="172528"/>
                      <a:pt x="1165476" y="183387"/>
                      <a:pt x="1168445" y="195262"/>
                    </a:cubicBezTo>
                    <a:cubicBezTo>
                      <a:pt x="1170408" y="203115"/>
                      <a:pt x="1171452" y="211173"/>
                      <a:pt x="1173208" y="219075"/>
                    </a:cubicBezTo>
                    <a:cubicBezTo>
                      <a:pt x="1174628" y="225465"/>
                      <a:pt x="1176172" y="231831"/>
                      <a:pt x="1177970" y="238125"/>
                    </a:cubicBezTo>
                    <a:cubicBezTo>
                      <a:pt x="1179349" y="242952"/>
                      <a:pt x="1181515" y="247542"/>
                      <a:pt x="1182733" y="252412"/>
                    </a:cubicBezTo>
                    <a:cubicBezTo>
                      <a:pt x="1184696" y="260265"/>
                      <a:pt x="1185908" y="268287"/>
                      <a:pt x="1187495" y="276225"/>
                    </a:cubicBezTo>
                    <a:cubicBezTo>
                      <a:pt x="1189083" y="295275"/>
                      <a:pt x="1190356" y="314354"/>
                      <a:pt x="1192258" y="333375"/>
                    </a:cubicBezTo>
                    <a:cubicBezTo>
                      <a:pt x="1193532" y="346110"/>
                      <a:pt x="1197020" y="358676"/>
                      <a:pt x="1197020" y="371475"/>
                    </a:cubicBezTo>
                    <a:cubicBezTo>
                      <a:pt x="1197020" y="390591"/>
                      <a:pt x="1194369" y="409626"/>
                      <a:pt x="1192258" y="428625"/>
                    </a:cubicBezTo>
                    <a:cubicBezTo>
                      <a:pt x="1190830" y="441478"/>
                      <a:pt x="1185365" y="474683"/>
                      <a:pt x="1177970" y="485775"/>
                    </a:cubicBezTo>
                    <a:cubicBezTo>
                      <a:pt x="1174795" y="490537"/>
                      <a:pt x="1172492" y="496015"/>
                      <a:pt x="1168445" y="500062"/>
                    </a:cubicBezTo>
                    <a:cubicBezTo>
                      <a:pt x="1164398" y="504109"/>
                      <a:pt x="1158920" y="506412"/>
                      <a:pt x="1154158" y="509587"/>
                    </a:cubicBezTo>
                    <a:cubicBezTo>
                      <a:pt x="1136558" y="535988"/>
                      <a:pt x="1154703" y="515105"/>
                      <a:pt x="1130345" y="528637"/>
                    </a:cubicBezTo>
                    <a:cubicBezTo>
                      <a:pt x="1120338" y="534196"/>
                      <a:pt x="1101770" y="547687"/>
                      <a:pt x="1101770" y="547687"/>
                    </a:cubicBezTo>
                    <a:cubicBezTo>
                      <a:pt x="1098595" y="552450"/>
                      <a:pt x="1091122" y="556362"/>
                      <a:pt x="1092245" y="561975"/>
                    </a:cubicBezTo>
                    <a:cubicBezTo>
                      <a:pt x="1093564" y="568570"/>
                      <a:pt x="1116140" y="574702"/>
                      <a:pt x="1120820" y="576262"/>
                    </a:cubicBezTo>
                    <a:cubicBezTo>
                      <a:pt x="1127170" y="574675"/>
                      <a:pt x="1133325" y="571500"/>
                      <a:pt x="1139870" y="571500"/>
                    </a:cubicBezTo>
                    <a:cubicBezTo>
                      <a:pt x="1144890" y="571500"/>
                      <a:pt x="1149168" y="576816"/>
                      <a:pt x="1154158" y="576262"/>
                    </a:cubicBezTo>
                    <a:cubicBezTo>
                      <a:pt x="1185757" y="572751"/>
                      <a:pt x="1175750" y="567846"/>
                      <a:pt x="1197020" y="557212"/>
                    </a:cubicBezTo>
                    <a:cubicBezTo>
                      <a:pt x="1201510" y="554967"/>
                      <a:pt x="1206545" y="554037"/>
                      <a:pt x="1211308" y="552450"/>
                    </a:cubicBezTo>
                    <a:cubicBezTo>
                      <a:pt x="1220833" y="542925"/>
                      <a:pt x="1235624" y="536654"/>
                      <a:pt x="1239883" y="523875"/>
                    </a:cubicBezTo>
                    <a:cubicBezTo>
                      <a:pt x="1246775" y="503197"/>
                      <a:pt x="1241095" y="513137"/>
                      <a:pt x="1258933" y="495300"/>
                    </a:cubicBezTo>
                    <a:cubicBezTo>
                      <a:pt x="1260520" y="490537"/>
                      <a:pt x="1260559" y="484932"/>
                      <a:pt x="1263695" y="481012"/>
                    </a:cubicBezTo>
                    <a:cubicBezTo>
                      <a:pt x="1267271" y="476542"/>
                      <a:pt x="1273586" y="475151"/>
                      <a:pt x="1277983" y="471487"/>
                    </a:cubicBezTo>
                    <a:cubicBezTo>
                      <a:pt x="1301767" y="451668"/>
                      <a:pt x="1281448" y="460808"/>
                      <a:pt x="1306558" y="452437"/>
                    </a:cubicBezTo>
                    <a:cubicBezTo>
                      <a:pt x="1311320" y="454025"/>
                      <a:pt x="1316925" y="454064"/>
                      <a:pt x="1320845" y="457200"/>
                    </a:cubicBezTo>
                    <a:cubicBezTo>
                      <a:pt x="1325314" y="460776"/>
                      <a:pt x="1329989" y="465776"/>
                      <a:pt x="1330370" y="471487"/>
                    </a:cubicBezTo>
                    <a:cubicBezTo>
                      <a:pt x="1332584" y="504697"/>
                      <a:pt x="1326118" y="523446"/>
                      <a:pt x="1320845" y="552450"/>
                    </a:cubicBezTo>
                    <a:cubicBezTo>
                      <a:pt x="1319118" y="561951"/>
                      <a:pt x="1317449" y="571466"/>
                      <a:pt x="1316083" y="581025"/>
                    </a:cubicBezTo>
                    <a:cubicBezTo>
                      <a:pt x="1314846" y="589682"/>
                      <a:pt x="1313740" y="620485"/>
                      <a:pt x="1306558" y="633412"/>
                    </a:cubicBezTo>
                    <a:cubicBezTo>
                      <a:pt x="1282487" y="676741"/>
                      <a:pt x="1296359" y="648509"/>
                      <a:pt x="1273220" y="676275"/>
                    </a:cubicBezTo>
                    <a:cubicBezTo>
                      <a:pt x="1269556" y="680672"/>
                      <a:pt x="1267498" y="686284"/>
                      <a:pt x="1263695" y="690562"/>
                    </a:cubicBezTo>
                    <a:cubicBezTo>
                      <a:pt x="1239970" y="717253"/>
                      <a:pt x="1242548" y="714185"/>
                      <a:pt x="1220833" y="728662"/>
                    </a:cubicBezTo>
                    <a:cubicBezTo>
                      <a:pt x="1212895" y="727075"/>
                      <a:pt x="1204599" y="726742"/>
                      <a:pt x="1197020" y="723900"/>
                    </a:cubicBezTo>
                    <a:cubicBezTo>
                      <a:pt x="1181110" y="717934"/>
                      <a:pt x="1182096" y="709838"/>
                      <a:pt x="1168445" y="700087"/>
                    </a:cubicBezTo>
                    <a:cubicBezTo>
                      <a:pt x="1162668" y="695960"/>
                      <a:pt x="1155172" y="694688"/>
                      <a:pt x="1149395" y="690562"/>
                    </a:cubicBezTo>
                    <a:cubicBezTo>
                      <a:pt x="1143915" y="686647"/>
                      <a:pt x="1140424" y="680410"/>
                      <a:pt x="1135108" y="676275"/>
                    </a:cubicBezTo>
                    <a:cubicBezTo>
                      <a:pt x="1126072" y="669247"/>
                      <a:pt x="1106533" y="657225"/>
                      <a:pt x="1106533" y="657225"/>
                    </a:cubicBezTo>
                    <a:cubicBezTo>
                      <a:pt x="1090905" y="633782"/>
                      <a:pt x="1104813" y="649525"/>
                      <a:pt x="1077958" y="633412"/>
                    </a:cubicBezTo>
                    <a:cubicBezTo>
                      <a:pt x="1064372" y="625261"/>
                      <a:pt x="1046663" y="610280"/>
                      <a:pt x="1030333" y="604837"/>
                    </a:cubicBezTo>
                    <a:cubicBezTo>
                      <a:pt x="989617" y="591265"/>
                      <a:pt x="972951" y="593935"/>
                      <a:pt x="925558" y="590550"/>
                    </a:cubicBezTo>
                    <a:cubicBezTo>
                      <a:pt x="907949" y="584680"/>
                      <a:pt x="910703" y="587965"/>
                      <a:pt x="896983" y="571500"/>
                    </a:cubicBezTo>
                    <a:cubicBezTo>
                      <a:pt x="893319" y="567103"/>
                      <a:pt x="891928" y="560788"/>
                      <a:pt x="887458" y="557212"/>
                    </a:cubicBezTo>
                    <a:cubicBezTo>
                      <a:pt x="883538" y="554076"/>
                      <a:pt x="877933" y="554037"/>
                      <a:pt x="873170" y="552450"/>
                    </a:cubicBezTo>
                    <a:cubicBezTo>
                      <a:pt x="847593" y="535398"/>
                      <a:pt x="852309" y="534923"/>
                      <a:pt x="830308" y="528637"/>
                    </a:cubicBezTo>
                    <a:cubicBezTo>
                      <a:pt x="824014" y="526839"/>
                      <a:pt x="817608" y="525462"/>
                      <a:pt x="811258" y="523875"/>
                    </a:cubicBezTo>
                    <a:cubicBezTo>
                      <a:pt x="804908" y="520700"/>
                      <a:pt x="798733" y="517147"/>
                      <a:pt x="792208" y="514350"/>
                    </a:cubicBezTo>
                    <a:cubicBezTo>
                      <a:pt x="782639" y="510249"/>
                      <a:pt x="768543" y="507243"/>
                      <a:pt x="758870" y="504825"/>
                    </a:cubicBezTo>
                    <a:cubicBezTo>
                      <a:pt x="720770" y="508000"/>
                      <a:pt x="681661" y="505078"/>
                      <a:pt x="644570" y="514350"/>
                    </a:cubicBezTo>
                    <a:cubicBezTo>
                      <a:pt x="638220" y="515937"/>
                      <a:pt x="631789" y="517231"/>
                      <a:pt x="625520" y="519112"/>
                    </a:cubicBezTo>
                    <a:cubicBezTo>
                      <a:pt x="615903" y="521997"/>
                      <a:pt x="606685" y="526202"/>
                      <a:pt x="596945" y="528637"/>
                    </a:cubicBezTo>
                    <a:cubicBezTo>
                      <a:pt x="537390" y="543527"/>
                      <a:pt x="611434" y="524497"/>
                      <a:pt x="563608" y="538162"/>
                    </a:cubicBezTo>
                    <a:cubicBezTo>
                      <a:pt x="547904" y="542649"/>
                      <a:pt x="537127" y="544411"/>
                      <a:pt x="520745" y="547687"/>
                    </a:cubicBezTo>
                    <a:cubicBezTo>
                      <a:pt x="505253" y="555433"/>
                      <a:pt x="496346" y="561975"/>
                      <a:pt x="477883" y="561975"/>
                    </a:cubicBezTo>
                    <a:cubicBezTo>
                      <a:pt x="469788" y="561975"/>
                      <a:pt x="462008" y="558800"/>
                      <a:pt x="454070" y="557212"/>
                    </a:cubicBezTo>
                    <a:lnTo>
                      <a:pt x="411208" y="571500"/>
                    </a:lnTo>
                    <a:lnTo>
                      <a:pt x="396920" y="576262"/>
                    </a:lnTo>
                    <a:cubicBezTo>
                      <a:pt x="355977" y="603558"/>
                      <a:pt x="407779" y="570832"/>
                      <a:pt x="368345" y="590550"/>
                    </a:cubicBezTo>
                    <a:cubicBezTo>
                      <a:pt x="363226" y="593110"/>
                      <a:pt x="359177" y="597515"/>
                      <a:pt x="354058" y="600075"/>
                    </a:cubicBezTo>
                    <a:cubicBezTo>
                      <a:pt x="349568" y="602320"/>
                      <a:pt x="344384" y="602860"/>
                      <a:pt x="339770" y="604837"/>
                    </a:cubicBezTo>
                    <a:cubicBezTo>
                      <a:pt x="281348" y="629874"/>
                      <a:pt x="354242" y="599982"/>
                      <a:pt x="306433" y="623887"/>
                    </a:cubicBezTo>
                    <a:cubicBezTo>
                      <a:pt x="301943" y="626132"/>
                      <a:pt x="296908" y="627062"/>
                      <a:pt x="292145" y="628650"/>
                    </a:cubicBezTo>
                    <a:cubicBezTo>
                      <a:pt x="285795" y="633412"/>
                      <a:pt x="278995" y="637627"/>
                      <a:pt x="273095" y="642937"/>
                    </a:cubicBezTo>
                    <a:cubicBezTo>
                      <a:pt x="226488" y="684883"/>
                      <a:pt x="261670" y="660078"/>
                      <a:pt x="230233" y="681037"/>
                    </a:cubicBezTo>
                    <a:cubicBezTo>
                      <a:pt x="206584" y="716512"/>
                      <a:pt x="236979" y="672942"/>
                      <a:pt x="206420" y="709612"/>
                    </a:cubicBezTo>
                    <a:cubicBezTo>
                      <a:pt x="202756" y="714009"/>
                      <a:pt x="200222" y="719242"/>
                      <a:pt x="196895" y="723900"/>
                    </a:cubicBezTo>
                    <a:cubicBezTo>
                      <a:pt x="192282" y="730359"/>
                      <a:pt x="187222" y="736491"/>
                      <a:pt x="182608" y="742950"/>
                    </a:cubicBezTo>
                    <a:cubicBezTo>
                      <a:pt x="179281" y="747608"/>
                      <a:pt x="177130" y="753190"/>
                      <a:pt x="173083" y="757237"/>
                    </a:cubicBezTo>
                    <a:cubicBezTo>
                      <a:pt x="169035" y="761284"/>
                      <a:pt x="164026" y="764437"/>
                      <a:pt x="158795" y="766762"/>
                    </a:cubicBezTo>
                    <a:cubicBezTo>
                      <a:pt x="143890" y="773387"/>
                      <a:pt x="127001" y="777092"/>
                      <a:pt x="111170" y="781050"/>
                    </a:cubicBezTo>
                    <a:cubicBezTo>
                      <a:pt x="106408" y="779462"/>
                      <a:pt x="97867" y="781210"/>
                      <a:pt x="96883" y="776287"/>
                    </a:cubicBezTo>
                    <a:cubicBezTo>
                      <a:pt x="95491" y="769325"/>
                      <a:pt x="104163" y="763972"/>
                      <a:pt x="106408" y="757237"/>
                    </a:cubicBezTo>
                    <a:cubicBezTo>
                      <a:pt x="107412" y="754225"/>
                      <a:pt x="106408" y="769144"/>
                      <a:pt x="106408" y="771525"/>
                    </a:cubicBezTo>
                    <a:close/>
                  </a:path>
                </a:pathLst>
              </a:custGeom>
              <a:solidFill>
                <a:srgbClr val="008C4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19" name="Freeform 45"/>
              <p:cNvSpPr/>
              <p:nvPr/>
            </p:nvSpPr>
            <p:spPr>
              <a:xfrm>
                <a:off x="13900850" y="2855504"/>
                <a:ext cx="812942" cy="1190923"/>
              </a:xfrm>
              <a:custGeom>
                <a:avLst/>
                <a:gdLst>
                  <a:gd name="connsiteX0" fmla="*/ 128588 w 300844"/>
                  <a:gd name="connsiteY0" fmla="*/ 457200 h 457200"/>
                  <a:gd name="connsiteX1" fmla="*/ 128588 w 300844"/>
                  <a:gd name="connsiteY1" fmla="*/ 457200 h 457200"/>
                  <a:gd name="connsiteX2" fmla="*/ 152400 w 300844"/>
                  <a:gd name="connsiteY2" fmla="*/ 423862 h 457200"/>
                  <a:gd name="connsiteX3" fmla="*/ 195263 w 300844"/>
                  <a:gd name="connsiteY3" fmla="*/ 395287 h 457200"/>
                  <a:gd name="connsiteX4" fmla="*/ 214313 w 300844"/>
                  <a:gd name="connsiteY4" fmla="*/ 381000 h 457200"/>
                  <a:gd name="connsiteX5" fmla="*/ 228600 w 300844"/>
                  <a:gd name="connsiteY5" fmla="*/ 371475 h 457200"/>
                  <a:gd name="connsiteX6" fmla="*/ 247650 w 300844"/>
                  <a:gd name="connsiteY6" fmla="*/ 352425 h 457200"/>
                  <a:gd name="connsiteX7" fmla="*/ 280988 w 300844"/>
                  <a:gd name="connsiteY7" fmla="*/ 319087 h 457200"/>
                  <a:gd name="connsiteX8" fmla="*/ 290513 w 300844"/>
                  <a:gd name="connsiteY8" fmla="*/ 295275 h 457200"/>
                  <a:gd name="connsiteX9" fmla="*/ 285750 w 300844"/>
                  <a:gd name="connsiteY9" fmla="*/ 238125 h 457200"/>
                  <a:gd name="connsiteX10" fmla="*/ 266700 w 300844"/>
                  <a:gd name="connsiteY10" fmla="*/ 209550 h 457200"/>
                  <a:gd name="connsiteX11" fmla="*/ 257175 w 300844"/>
                  <a:gd name="connsiteY11" fmla="*/ 195262 h 457200"/>
                  <a:gd name="connsiteX12" fmla="*/ 233363 w 300844"/>
                  <a:gd name="connsiteY12" fmla="*/ 152400 h 457200"/>
                  <a:gd name="connsiteX13" fmla="*/ 223838 w 300844"/>
                  <a:gd name="connsiteY13" fmla="*/ 138112 h 457200"/>
                  <a:gd name="connsiteX14" fmla="*/ 209550 w 300844"/>
                  <a:gd name="connsiteY14" fmla="*/ 128587 h 457200"/>
                  <a:gd name="connsiteX15" fmla="*/ 171450 w 300844"/>
                  <a:gd name="connsiteY15" fmla="*/ 85725 h 457200"/>
                  <a:gd name="connsiteX16" fmla="*/ 157163 w 300844"/>
                  <a:gd name="connsiteY16" fmla="*/ 52387 h 457200"/>
                  <a:gd name="connsiteX17" fmla="*/ 147638 w 300844"/>
                  <a:gd name="connsiteY17" fmla="*/ 23812 h 457200"/>
                  <a:gd name="connsiteX18" fmla="*/ 142875 w 300844"/>
                  <a:gd name="connsiteY18" fmla="*/ 9525 h 457200"/>
                  <a:gd name="connsiteX19" fmla="*/ 128588 w 300844"/>
                  <a:gd name="connsiteY19" fmla="*/ 0 h 457200"/>
                  <a:gd name="connsiteX20" fmla="*/ 95250 w 300844"/>
                  <a:gd name="connsiteY20" fmla="*/ 38100 h 457200"/>
                  <a:gd name="connsiteX21" fmla="*/ 85725 w 300844"/>
                  <a:gd name="connsiteY21" fmla="*/ 52387 h 457200"/>
                  <a:gd name="connsiteX22" fmla="*/ 76200 w 300844"/>
                  <a:gd name="connsiteY22" fmla="*/ 66675 h 457200"/>
                  <a:gd name="connsiteX23" fmla="*/ 66675 w 300844"/>
                  <a:gd name="connsiteY23" fmla="*/ 95250 h 457200"/>
                  <a:gd name="connsiteX24" fmla="*/ 61913 w 300844"/>
                  <a:gd name="connsiteY24" fmla="*/ 109537 h 457200"/>
                  <a:gd name="connsiteX25" fmla="*/ 52388 w 300844"/>
                  <a:gd name="connsiteY25" fmla="*/ 123825 h 457200"/>
                  <a:gd name="connsiteX26" fmla="*/ 47625 w 300844"/>
                  <a:gd name="connsiteY26" fmla="*/ 138112 h 457200"/>
                  <a:gd name="connsiteX27" fmla="*/ 14288 w 300844"/>
                  <a:gd name="connsiteY27" fmla="*/ 176212 h 457200"/>
                  <a:gd name="connsiteX28" fmla="*/ 4763 w 300844"/>
                  <a:gd name="connsiteY28" fmla="*/ 204787 h 457200"/>
                  <a:gd name="connsiteX29" fmla="*/ 0 w 300844"/>
                  <a:gd name="connsiteY29" fmla="*/ 219075 h 457200"/>
                  <a:gd name="connsiteX30" fmla="*/ 4763 w 300844"/>
                  <a:gd name="connsiteY30" fmla="*/ 266700 h 457200"/>
                  <a:gd name="connsiteX31" fmla="*/ 9525 w 300844"/>
                  <a:gd name="connsiteY31" fmla="*/ 280987 h 457200"/>
                  <a:gd name="connsiteX32" fmla="*/ 23813 w 300844"/>
                  <a:gd name="connsiteY32" fmla="*/ 290512 h 457200"/>
                  <a:gd name="connsiteX33" fmla="*/ 52388 w 300844"/>
                  <a:gd name="connsiteY33" fmla="*/ 309562 h 457200"/>
                  <a:gd name="connsiteX34" fmla="*/ 95250 w 300844"/>
                  <a:gd name="connsiteY34" fmla="*/ 347662 h 457200"/>
                  <a:gd name="connsiteX35" fmla="*/ 109538 w 300844"/>
                  <a:gd name="connsiteY35" fmla="*/ 361950 h 457200"/>
                  <a:gd name="connsiteX36" fmla="*/ 114300 w 300844"/>
                  <a:gd name="connsiteY36" fmla="*/ 376237 h 457200"/>
                  <a:gd name="connsiteX37" fmla="*/ 128588 w 300844"/>
                  <a:gd name="connsiteY37" fmla="*/ 404812 h 457200"/>
                  <a:gd name="connsiteX38" fmla="*/ 128588 w 300844"/>
                  <a:gd name="connsiteY38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00844" h="457200">
                    <a:moveTo>
                      <a:pt x="128588" y="457200"/>
                    </a:moveTo>
                    <a:lnTo>
                      <a:pt x="128588" y="457200"/>
                    </a:lnTo>
                    <a:cubicBezTo>
                      <a:pt x="136525" y="446087"/>
                      <a:pt x="142393" y="433154"/>
                      <a:pt x="152400" y="423862"/>
                    </a:cubicBezTo>
                    <a:cubicBezTo>
                      <a:pt x="164983" y="412178"/>
                      <a:pt x="181526" y="405590"/>
                      <a:pt x="195263" y="395287"/>
                    </a:cubicBezTo>
                    <a:cubicBezTo>
                      <a:pt x="201613" y="390525"/>
                      <a:pt x="207854" y="385614"/>
                      <a:pt x="214313" y="381000"/>
                    </a:cubicBezTo>
                    <a:cubicBezTo>
                      <a:pt x="218971" y="377673"/>
                      <a:pt x="224254" y="375200"/>
                      <a:pt x="228600" y="371475"/>
                    </a:cubicBezTo>
                    <a:cubicBezTo>
                      <a:pt x="235418" y="365631"/>
                      <a:pt x="240832" y="358269"/>
                      <a:pt x="247650" y="352425"/>
                    </a:cubicBezTo>
                    <a:cubicBezTo>
                      <a:pt x="269191" y="333962"/>
                      <a:pt x="260502" y="353230"/>
                      <a:pt x="280988" y="319087"/>
                    </a:cubicBezTo>
                    <a:cubicBezTo>
                      <a:pt x="285386" y="311756"/>
                      <a:pt x="287338" y="303212"/>
                      <a:pt x="290513" y="295275"/>
                    </a:cubicBezTo>
                    <a:cubicBezTo>
                      <a:pt x="294506" y="271314"/>
                      <a:pt x="300844" y="260766"/>
                      <a:pt x="285750" y="238125"/>
                    </a:cubicBezTo>
                    <a:lnTo>
                      <a:pt x="266700" y="209550"/>
                    </a:lnTo>
                    <a:lnTo>
                      <a:pt x="257175" y="195262"/>
                    </a:lnTo>
                    <a:cubicBezTo>
                      <a:pt x="248793" y="170114"/>
                      <a:pt x="255198" y="185153"/>
                      <a:pt x="233363" y="152400"/>
                    </a:cubicBezTo>
                    <a:cubicBezTo>
                      <a:pt x="230188" y="147637"/>
                      <a:pt x="228601" y="141287"/>
                      <a:pt x="223838" y="138112"/>
                    </a:cubicBezTo>
                    <a:cubicBezTo>
                      <a:pt x="219075" y="134937"/>
                      <a:pt x="213828" y="132390"/>
                      <a:pt x="209550" y="128587"/>
                    </a:cubicBezTo>
                    <a:cubicBezTo>
                      <a:pt x="182860" y="104863"/>
                      <a:pt x="185927" y="107439"/>
                      <a:pt x="171450" y="85725"/>
                    </a:cubicBezTo>
                    <a:cubicBezTo>
                      <a:pt x="156127" y="39750"/>
                      <a:pt x="180693" y="111213"/>
                      <a:pt x="157163" y="52387"/>
                    </a:cubicBezTo>
                    <a:cubicBezTo>
                      <a:pt x="153434" y="43065"/>
                      <a:pt x="150813" y="33337"/>
                      <a:pt x="147638" y="23812"/>
                    </a:cubicBezTo>
                    <a:cubicBezTo>
                      <a:pt x="146050" y="19050"/>
                      <a:pt x="147052" y="12310"/>
                      <a:pt x="142875" y="9525"/>
                    </a:cubicBezTo>
                    <a:lnTo>
                      <a:pt x="128588" y="0"/>
                    </a:lnTo>
                    <a:cubicBezTo>
                      <a:pt x="104775" y="15875"/>
                      <a:pt x="117476" y="4762"/>
                      <a:pt x="95250" y="38100"/>
                    </a:cubicBezTo>
                    <a:lnTo>
                      <a:pt x="85725" y="52387"/>
                    </a:lnTo>
                    <a:lnTo>
                      <a:pt x="76200" y="66675"/>
                    </a:lnTo>
                    <a:lnTo>
                      <a:pt x="66675" y="95250"/>
                    </a:lnTo>
                    <a:cubicBezTo>
                      <a:pt x="65088" y="100012"/>
                      <a:pt x="64697" y="105360"/>
                      <a:pt x="61913" y="109537"/>
                    </a:cubicBezTo>
                    <a:cubicBezTo>
                      <a:pt x="58738" y="114300"/>
                      <a:pt x="54948" y="118705"/>
                      <a:pt x="52388" y="123825"/>
                    </a:cubicBezTo>
                    <a:cubicBezTo>
                      <a:pt x="50143" y="128315"/>
                      <a:pt x="50063" y="133724"/>
                      <a:pt x="47625" y="138112"/>
                    </a:cubicBezTo>
                    <a:cubicBezTo>
                      <a:pt x="31282" y="167528"/>
                      <a:pt x="35159" y="162298"/>
                      <a:pt x="14288" y="176212"/>
                    </a:cubicBezTo>
                    <a:lnTo>
                      <a:pt x="4763" y="204787"/>
                    </a:lnTo>
                    <a:lnTo>
                      <a:pt x="0" y="219075"/>
                    </a:lnTo>
                    <a:cubicBezTo>
                      <a:pt x="1588" y="234950"/>
                      <a:pt x="2337" y="250931"/>
                      <a:pt x="4763" y="266700"/>
                    </a:cubicBezTo>
                    <a:cubicBezTo>
                      <a:pt x="5526" y="271662"/>
                      <a:pt x="6389" y="277067"/>
                      <a:pt x="9525" y="280987"/>
                    </a:cubicBezTo>
                    <a:cubicBezTo>
                      <a:pt x="13101" y="285457"/>
                      <a:pt x="19416" y="286848"/>
                      <a:pt x="23813" y="290512"/>
                    </a:cubicBezTo>
                    <a:cubicBezTo>
                      <a:pt x="47596" y="310332"/>
                      <a:pt x="27278" y="301193"/>
                      <a:pt x="52388" y="309562"/>
                    </a:cubicBezTo>
                    <a:cubicBezTo>
                      <a:pt x="77883" y="326559"/>
                      <a:pt x="62628" y="315040"/>
                      <a:pt x="95250" y="347662"/>
                    </a:cubicBezTo>
                    <a:lnTo>
                      <a:pt x="109538" y="361950"/>
                    </a:lnTo>
                    <a:cubicBezTo>
                      <a:pt x="111125" y="366712"/>
                      <a:pt x="112055" y="371747"/>
                      <a:pt x="114300" y="376237"/>
                    </a:cubicBezTo>
                    <a:cubicBezTo>
                      <a:pt x="132768" y="413173"/>
                      <a:pt x="116614" y="368895"/>
                      <a:pt x="128588" y="404812"/>
                    </a:cubicBezTo>
                    <a:lnTo>
                      <a:pt x="128588" y="45720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0" name="Freeform 44"/>
              <p:cNvSpPr/>
              <p:nvPr/>
            </p:nvSpPr>
            <p:spPr>
              <a:xfrm>
                <a:off x="18219198" y="8946577"/>
                <a:ext cx="739266" cy="669894"/>
              </a:xfrm>
              <a:custGeom>
                <a:avLst/>
                <a:gdLst>
                  <a:gd name="connsiteX0" fmla="*/ 35454 w 273579"/>
                  <a:gd name="connsiteY0" fmla="*/ 0 h 257175"/>
                  <a:gd name="connsiteX1" fmla="*/ 35454 w 273579"/>
                  <a:gd name="connsiteY1" fmla="*/ 0 h 257175"/>
                  <a:gd name="connsiteX2" fmla="*/ 6879 w 273579"/>
                  <a:gd name="connsiteY2" fmla="*/ 33338 h 257175"/>
                  <a:gd name="connsiteX3" fmla="*/ 25929 w 273579"/>
                  <a:gd name="connsiteY3" fmla="*/ 80963 h 257175"/>
                  <a:gd name="connsiteX4" fmla="*/ 40216 w 273579"/>
                  <a:gd name="connsiteY4" fmla="*/ 85725 h 257175"/>
                  <a:gd name="connsiteX5" fmla="*/ 68791 w 273579"/>
                  <a:gd name="connsiteY5" fmla="*/ 114300 h 257175"/>
                  <a:gd name="connsiteX6" fmla="*/ 83079 w 273579"/>
                  <a:gd name="connsiteY6" fmla="*/ 128588 h 257175"/>
                  <a:gd name="connsiteX7" fmla="*/ 106891 w 273579"/>
                  <a:gd name="connsiteY7" fmla="*/ 157163 h 257175"/>
                  <a:gd name="connsiteX8" fmla="*/ 121179 w 273579"/>
                  <a:gd name="connsiteY8" fmla="*/ 166688 h 257175"/>
                  <a:gd name="connsiteX9" fmla="*/ 144991 w 273579"/>
                  <a:gd name="connsiteY9" fmla="*/ 195263 h 257175"/>
                  <a:gd name="connsiteX10" fmla="*/ 154516 w 273579"/>
                  <a:gd name="connsiteY10" fmla="*/ 209550 h 257175"/>
                  <a:gd name="connsiteX11" fmla="*/ 168804 w 273579"/>
                  <a:gd name="connsiteY11" fmla="*/ 214313 h 257175"/>
                  <a:gd name="connsiteX12" fmla="*/ 183091 w 273579"/>
                  <a:gd name="connsiteY12" fmla="*/ 223838 h 257175"/>
                  <a:gd name="connsiteX13" fmla="*/ 211666 w 273579"/>
                  <a:gd name="connsiteY13" fmla="*/ 233363 h 257175"/>
                  <a:gd name="connsiteX14" fmla="*/ 240241 w 273579"/>
                  <a:gd name="connsiteY14" fmla="*/ 247650 h 257175"/>
                  <a:gd name="connsiteX15" fmla="*/ 254529 w 273579"/>
                  <a:gd name="connsiteY15" fmla="*/ 257175 h 257175"/>
                  <a:gd name="connsiteX16" fmla="*/ 273579 w 273579"/>
                  <a:gd name="connsiteY16" fmla="*/ 233363 h 257175"/>
                  <a:gd name="connsiteX17" fmla="*/ 264054 w 273579"/>
                  <a:gd name="connsiteY17" fmla="*/ 200025 h 257175"/>
                  <a:gd name="connsiteX18" fmla="*/ 249766 w 273579"/>
                  <a:gd name="connsiteY18" fmla="*/ 185738 h 257175"/>
                  <a:gd name="connsiteX19" fmla="*/ 197379 w 273579"/>
                  <a:gd name="connsiteY19" fmla="*/ 147638 h 257175"/>
                  <a:gd name="connsiteX20" fmla="*/ 159279 w 273579"/>
                  <a:gd name="connsiteY20" fmla="*/ 104775 h 257175"/>
                  <a:gd name="connsiteX21" fmla="*/ 130704 w 273579"/>
                  <a:gd name="connsiteY21" fmla="*/ 85725 h 257175"/>
                  <a:gd name="connsiteX22" fmla="*/ 102129 w 273579"/>
                  <a:gd name="connsiteY22" fmla="*/ 57150 h 257175"/>
                  <a:gd name="connsiteX23" fmla="*/ 87841 w 273579"/>
                  <a:gd name="connsiteY23" fmla="*/ 47625 h 257175"/>
                  <a:gd name="connsiteX24" fmla="*/ 68791 w 273579"/>
                  <a:gd name="connsiteY24" fmla="*/ 33338 h 257175"/>
                  <a:gd name="connsiteX25" fmla="*/ 54504 w 273579"/>
                  <a:gd name="connsiteY25" fmla="*/ 19050 h 257175"/>
                  <a:gd name="connsiteX26" fmla="*/ 25929 w 273579"/>
                  <a:gd name="connsiteY26" fmla="*/ 0 h 257175"/>
                  <a:gd name="connsiteX27" fmla="*/ 35454 w 273579"/>
                  <a:gd name="connsiteY27" fmla="*/ 0 h 257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73579" h="257175">
                    <a:moveTo>
                      <a:pt x="35454" y="0"/>
                    </a:moveTo>
                    <a:lnTo>
                      <a:pt x="35454" y="0"/>
                    </a:lnTo>
                    <a:cubicBezTo>
                      <a:pt x="25929" y="11113"/>
                      <a:pt x="11802" y="19555"/>
                      <a:pt x="6879" y="33338"/>
                    </a:cubicBezTo>
                    <a:cubicBezTo>
                      <a:pt x="0" y="52600"/>
                      <a:pt x="11260" y="71184"/>
                      <a:pt x="25929" y="80963"/>
                    </a:cubicBezTo>
                    <a:cubicBezTo>
                      <a:pt x="30106" y="83748"/>
                      <a:pt x="35454" y="84138"/>
                      <a:pt x="40216" y="85725"/>
                    </a:cubicBezTo>
                    <a:lnTo>
                      <a:pt x="68791" y="114300"/>
                    </a:lnTo>
                    <a:cubicBezTo>
                      <a:pt x="73554" y="119063"/>
                      <a:pt x="79343" y="122984"/>
                      <a:pt x="83079" y="128588"/>
                    </a:cubicBezTo>
                    <a:cubicBezTo>
                      <a:pt x="92443" y="142634"/>
                      <a:pt x="93142" y="145706"/>
                      <a:pt x="106891" y="157163"/>
                    </a:cubicBezTo>
                    <a:cubicBezTo>
                      <a:pt x="111288" y="160827"/>
                      <a:pt x="116416" y="163513"/>
                      <a:pt x="121179" y="166688"/>
                    </a:cubicBezTo>
                    <a:cubicBezTo>
                      <a:pt x="144828" y="202160"/>
                      <a:pt x="114434" y="158594"/>
                      <a:pt x="144991" y="195263"/>
                    </a:cubicBezTo>
                    <a:cubicBezTo>
                      <a:pt x="148655" y="199660"/>
                      <a:pt x="150047" y="205974"/>
                      <a:pt x="154516" y="209550"/>
                    </a:cubicBezTo>
                    <a:cubicBezTo>
                      <a:pt x="158436" y="212686"/>
                      <a:pt x="164314" y="212068"/>
                      <a:pt x="168804" y="214313"/>
                    </a:cubicBezTo>
                    <a:cubicBezTo>
                      <a:pt x="173923" y="216873"/>
                      <a:pt x="177861" y="221513"/>
                      <a:pt x="183091" y="223838"/>
                    </a:cubicBezTo>
                    <a:cubicBezTo>
                      <a:pt x="192266" y="227916"/>
                      <a:pt x="203312" y="227794"/>
                      <a:pt x="211666" y="233363"/>
                    </a:cubicBezTo>
                    <a:cubicBezTo>
                      <a:pt x="230131" y="245672"/>
                      <a:pt x="220524" y="241078"/>
                      <a:pt x="240241" y="247650"/>
                    </a:cubicBezTo>
                    <a:cubicBezTo>
                      <a:pt x="245004" y="250825"/>
                      <a:pt x="248805" y="257175"/>
                      <a:pt x="254529" y="257175"/>
                    </a:cubicBezTo>
                    <a:cubicBezTo>
                      <a:pt x="268889" y="257175"/>
                      <a:pt x="270605" y="242284"/>
                      <a:pt x="273579" y="233363"/>
                    </a:cubicBezTo>
                    <a:cubicBezTo>
                      <a:pt x="272945" y="230827"/>
                      <a:pt x="266785" y="204121"/>
                      <a:pt x="264054" y="200025"/>
                    </a:cubicBezTo>
                    <a:cubicBezTo>
                      <a:pt x="260318" y="194421"/>
                      <a:pt x="254979" y="190003"/>
                      <a:pt x="249766" y="185738"/>
                    </a:cubicBezTo>
                    <a:cubicBezTo>
                      <a:pt x="226293" y="166533"/>
                      <a:pt x="217950" y="161353"/>
                      <a:pt x="197379" y="147638"/>
                    </a:cubicBezTo>
                    <a:cubicBezTo>
                      <a:pt x="180383" y="122143"/>
                      <a:pt x="191900" y="137395"/>
                      <a:pt x="159279" y="104775"/>
                    </a:cubicBezTo>
                    <a:cubicBezTo>
                      <a:pt x="141442" y="86939"/>
                      <a:pt x="151380" y="92618"/>
                      <a:pt x="130704" y="85725"/>
                    </a:cubicBezTo>
                    <a:cubicBezTo>
                      <a:pt x="68448" y="39034"/>
                      <a:pt x="143912" y="98933"/>
                      <a:pt x="102129" y="57150"/>
                    </a:cubicBezTo>
                    <a:cubicBezTo>
                      <a:pt x="98082" y="53103"/>
                      <a:pt x="92499" y="50952"/>
                      <a:pt x="87841" y="47625"/>
                    </a:cubicBezTo>
                    <a:cubicBezTo>
                      <a:pt x="81382" y="43012"/>
                      <a:pt x="74817" y="38504"/>
                      <a:pt x="68791" y="33338"/>
                    </a:cubicBezTo>
                    <a:cubicBezTo>
                      <a:pt x="63677" y="28955"/>
                      <a:pt x="59820" y="23185"/>
                      <a:pt x="54504" y="19050"/>
                    </a:cubicBezTo>
                    <a:cubicBezTo>
                      <a:pt x="45468" y="12022"/>
                      <a:pt x="25929" y="0"/>
                      <a:pt x="25929" y="0"/>
                    </a:cubicBezTo>
                    <a:cubicBezTo>
                      <a:pt x="3435" y="5624"/>
                      <a:pt x="33867" y="0"/>
                      <a:pt x="354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1" name="Freeform 31"/>
              <p:cNvSpPr/>
              <p:nvPr/>
            </p:nvSpPr>
            <p:spPr>
              <a:xfrm>
                <a:off x="12292196" y="5274564"/>
                <a:ext cx="3384610" cy="1414221"/>
              </a:xfrm>
              <a:custGeom>
                <a:avLst/>
                <a:gdLst>
                  <a:gd name="connsiteX0" fmla="*/ 0 w 1252537"/>
                  <a:gd name="connsiteY0" fmla="*/ 438150 h 542925"/>
                  <a:gd name="connsiteX1" fmla="*/ 0 w 1252537"/>
                  <a:gd name="connsiteY1" fmla="*/ 438150 h 542925"/>
                  <a:gd name="connsiteX2" fmla="*/ 57150 w 1252537"/>
                  <a:gd name="connsiteY2" fmla="*/ 481013 h 542925"/>
                  <a:gd name="connsiteX3" fmla="*/ 76200 w 1252537"/>
                  <a:gd name="connsiteY3" fmla="*/ 523875 h 542925"/>
                  <a:gd name="connsiteX4" fmla="*/ 85725 w 1252537"/>
                  <a:gd name="connsiteY4" fmla="*/ 538163 h 542925"/>
                  <a:gd name="connsiteX5" fmla="*/ 95250 w 1252537"/>
                  <a:gd name="connsiteY5" fmla="*/ 509588 h 542925"/>
                  <a:gd name="connsiteX6" fmla="*/ 100012 w 1252537"/>
                  <a:gd name="connsiteY6" fmla="*/ 495300 h 542925"/>
                  <a:gd name="connsiteX7" fmla="*/ 123825 w 1252537"/>
                  <a:gd name="connsiteY7" fmla="*/ 461963 h 542925"/>
                  <a:gd name="connsiteX8" fmla="*/ 142875 w 1252537"/>
                  <a:gd name="connsiteY8" fmla="*/ 428625 h 542925"/>
                  <a:gd name="connsiteX9" fmla="*/ 176212 w 1252537"/>
                  <a:gd name="connsiteY9" fmla="*/ 385763 h 542925"/>
                  <a:gd name="connsiteX10" fmla="*/ 190500 w 1252537"/>
                  <a:gd name="connsiteY10" fmla="*/ 376238 h 542925"/>
                  <a:gd name="connsiteX11" fmla="*/ 214312 w 1252537"/>
                  <a:gd name="connsiteY11" fmla="*/ 347663 h 542925"/>
                  <a:gd name="connsiteX12" fmla="*/ 228600 w 1252537"/>
                  <a:gd name="connsiteY12" fmla="*/ 338138 h 542925"/>
                  <a:gd name="connsiteX13" fmla="*/ 242887 w 1252537"/>
                  <a:gd name="connsiteY13" fmla="*/ 323850 h 542925"/>
                  <a:gd name="connsiteX14" fmla="*/ 257175 w 1252537"/>
                  <a:gd name="connsiteY14" fmla="*/ 314325 h 542925"/>
                  <a:gd name="connsiteX15" fmla="*/ 300037 w 1252537"/>
                  <a:gd name="connsiteY15" fmla="*/ 280988 h 542925"/>
                  <a:gd name="connsiteX16" fmla="*/ 328612 w 1252537"/>
                  <a:gd name="connsiteY16" fmla="*/ 261938 h 542925"/>
                  <a:gd name="connsiteX17" fmla="*/ 342900 w 1252537"/>
                  <a:gd name="connsiteY17" fmla="*/ 252413 h 542925"/>
                  <a:gd name="connsiteX18" fmla="*/ 361950 w 1252537"/>
                  <a:gd name="connsiteY18" fmla="*/ 247650 h 542925"/>
                  <a:gd name="connsiteX19" fmla="*/ 390525 w 1252537"/>
                  <a:gd name="connsiteY19" fmla="*/ 238125 h 542925"/>
                  <a:gd name="connsiteX20" fmla="*/ 409575 w 1252537"/>
                  <a:gd name="connsiteY20" fmla="*/ 233363 h 542925"/>
                  <a:gd name="connsiteX21" fmla="*/ 433387 w 1252537"/>
                  <a:gd name="connsiteY21" fmla="*/ 223838 h 542925"/>
                  <a:gd name="connsiteX22" fmla="*/ 452437 w 1252537"/>
                  <a:gd name="connsiteY22" fmla="*/ 219075 h 542925"/>
                  <a:gd name="connsiteX23" fmla="*/ 481012 w 1252537"/>
                  <a:gd name="connsiteY23" fmla="*/ 209550 h 542925"/>
                  <a:gd name="connsiteX24" fmla="*/ 495300 w 1252537"/>
                  <a:gd name="connsiteY24" fmla="*/ 204788 h 542925"/>
                  <a:gd name="connsiteX25" fmla="*/ 528637 w 1252537"/>
                  <a:gd name="connsiteY25" fmla="*/ 190500 h 542925"/>
                  <a:gd name="connsiteX26" fmla="*/ 547687 w 1252537"/>
                  <a:gd name="connsiteY26" fmla="*/ 180975 h 542925"/>
                  <a:gd name="connsiteX27" fmla="*/ 581025 w 1252537"/>
                  <a:gd name="connsiteY27" fmla="*/ 171450 h 542925"/>
                  <a:gd name="connsiteX28" fmla="*/ 657225 w 1252537"/>
                  <a:gd name="connsiteY28" fmla="*/ 161925 h 542925"/>
                  <a:gd name="connsiteX29" fmla="*/ 785812 w 1252537"/>
                  <a:gd name="connsiteY29" fmla="*/ 171450 h 542925"/>
                  <a:gd name="connsiteX30" fmla="*/ 852487 w 1252537"/>
                  <a:gd name="connsiteY30" fmla="*/ 180975 h 542925"/>
                  <a:gd name="connsiteX31" fmla="*/ 876300 w 1252537"/>
                  <a:gd name="connsiteY31" fmla="*/ 185738 h 542925"/>
                  <a:gd name="connsiteX32" fmla="*/ 904875 w 1252537"/>
                  <a:gd name="connsiteY32" fmla="*/ 195263 h 542925"/>
                  <a:gd name="connsiteX33" fmla="*/ 947737 w 1252537"/>
                  <a:gd name="connsiteY33" fmla="*/ 209550 h 542925"/>
                  <a:gd name="connsiteX34" fmla="*/ 962025 w 1252537"/>
                  <a:gd name="connsiteY34" fmla="*/ 214313 h 542925"/>
                  <a:gd name="connsiteX35" fmla="*/ 976312 w 1252537"/>
                  <a:gd name="connsiteY35" fmla="*/ 219075 h 542925"/>
                  <a:gd name="connsiteX36" fmla="*/ 1004887 w 1252537"/>
                  <a:gd name="connsiteY36" fmla="*/ 233363 h 542925"/>
                  <a:gd name="connsiteX37" fmla="*/ 1019175 w 1252537"/>
                  <a:gd name="connsiteY37" fmla="*/ 242888 h 542925"/>
                  <a:gd name="connsiteX38" fmla="*/ 1042987 w 1252537"/>
                  <a:gd name="connsiteY38" fmla="*/ 266700 h 542925"/>
                  <a:gd name="connsiteX39" fmla="*/ 1071562 w 1252537"/>
                  <a:gd name="connsiteY39" fmla="*/ 295275 h 542925"/>
                  <a:gd name="connsiteX40" fmla="*/ 1095375 w 1252537"/>
                  <a:gd name="connsiteY40" fmla="*/ 323850 h 542925"/>
                  <a:gd name="connsiteX41" fmla="*/ 1104900 w 1252537"/>
                  <a:gd name="connsiteY41" fmla="*/ 338138 h 542925"/>
                  <a:gd name="connsiteX42" fmla="*/ 1133475 w 1252537"/>
                  <a:gd name="connsiteY42" fmla="*/ 366713 h 542925"/>
                  <a:gd name="connsiteX43" fmla="*/ 1157287 w 1252537"/>
                  <a:gd name="connsiteY43" fmla="*/ 390525 h 542925"/>
                  <a:gd name="connsiteX44" fmla="*/ 1166812 w 1252537"/>
                  <a:gd name="connsiteY44" fmla="*/ 419100 h 542925"/>
                  <a:gd name="connsiteX45" fmla="*/ 1171575 w 1252537"/>
                  <a:gd name="connsiteY45" fmla="*/ 433388 h 542925"/>
                  <a:gd name="connsiteX46" fmla="*/ 1181100 w 1252537"/>
                  <a:gd name="connsiteY46" fmla="*/ 447675 h 542925"/>
                  <a:gd name="connsiteX47" fmla="*/ 1195387 w 1252537"/>
                  <a:gd name="connsiteY47" fmla="*/ 476250 h 542925"/>
                  <a:gd name="connsiteX48" fmla="*/ 1204912 w 1252537"/>
                  <a:gd name="connsiteY48" fmla="*/ 504825 h 542925"/>
                  <a:gd name="connsiteX49" fmla="*/ 1214437 w 1252537"/>
                  <a:gd name="connsiteY49" fmla="*/ 542925 h 542925"/>
                  <a:gd name="connsiteX50" fmla="*/ 1228725 w 1252537"/>
                  <a:gd name="connsiteY50" fmla="*/ 533400 h 542925"/>
                  <a:gd name="connsiteX51" fmla="*/ 1238250 w 1252537"/>
                  <a:gd name="connsiteY51" fmla="*/ 514350 h 542925"/>
                  <a:gd name="connsiteX52" fmla="*/ 1247775 w 1252537"/>
                  <a:gd name="connsiteY52" fmla="*/ 500063 h 542925"/>
                  <a:gd name="connsiteX53" fmla="*/ 1252537 w 1252537"/>
                  <a:gd name="connsiteY53" fmla="*/ 433388 h 542925"/>
                  <a:gd name="connsiteX54" fmla="*/ 1247775 w 1252537"/>
                  <a:gd name="connsiteY54" fmla="*/ 419100 h 542925"/>
                  <a:gd name="connsiteX55" fmla="*/ 1243012 w 1252537"/>
                  <a:gd name="connsiteY55" fmla="*/ 400050 h 542925"/>
                  <a:gd name="connsiteX56" fmla="*/ 1233487 w 1252537"/>
                  <a:gd name="connsiteY56" fmla="*/ 328613 h 542925"/>
                  <a:gd name="connsiteX57" fmla="*/ 1219200 w 1252537"/>
                  <a:gd name="connsiteY57" fmla="*/ 300038 h 542925"/>
                  <a:gd name="connsiteX58" fmla="*/ 1214437 w 1252537"/>
                  <a:gd name="connsiteY58" fmla="*/ 285750 h 542925"/>
                  <a:gd name="connsiteX59" fmla="*/ 1200150 w 1252537"/>
                  <a:gd name="connsiteY59" fmla="*/ 271463 h 542925"/>
                  <a:gd name="connsiteX60" fmla="*/ 1181100 w 1252537"/>
                  <a:gd name="connsiteY60" fmla="*/ 242888 h 542925"/>
                  <a:gd name="connsiteX61" fmla="*/ 1166812 w 1252537"/>
                  <a:gd name="connsiteY61" fmla="*/ 228600 h 542925"/>
                  <a:gd name="connsiteX62" fmla="*/ 1157287 w 1252537"/>
                  <a:gd name="connsiteY62" fmla="*/ 214313 h 542925"/>
                  <a:gd name="connsiteX63" fmla="*/ 1143000 w 1252537"/>
                  <a:gd name="connsiteY63" fmla="*/ 204788 h 542925"/>
                  <a:gd name="connsiteX64" fmla="*/ 1128712 w 1252537"/>
                  <a:gd name="connsiteY64" fmla="*/ 176213 h 542925"/>
                  <a:gd name="connsiteX65" fmla="*/ 1114425 w 1252537"/>
                  <a:gd name="connsiteY65" fmla="*/ 171450 h 542925"/>
                  <a:gd name="connsiteX66" fmla="*/ 1090612 w 1252537"/>
                  <a:gd name="connsiteY66" fmla="*/ 152400 h 542925"/>
                  <a:gd name="connsiteX67" fmla="*/ 1076325 w 1252537"/>
                  <a:gd name="connsiteY67" fmla="*/ 142875 h 542925"/>
                  <a:gd name="connsiteX68" fmla="*/ 1047750 w 1252537"/>
                  <a:gd name="connsiteY68" fmla="*/ 133350 h 542925"/>
                  <a:gd name="connsiteX69" fmla="*/ 1033462 w 1252537"/>
                  <a:gd name="connsiteY69" fmla="*/ 123825 h 542925"/>
                  <a:gd name="connsiteX70" fmla="*/ 1000125 w 1252537"/>
                  <a:gd name="connsiteY70" fmla="*/ 100013 h 542925"/>
                  <a:gd name="connsiteX71" fmla="*/ 962025 w 1252537"/>
                  <a:gd name="connsiteY71" fmla="*/ 80963 h 542925"/>
                  <a:gd name="connsiteX72" fmla="*/ 933450 w 1252537"/>
                  <a:gd name="connsiteY72" fmla="*/ 66675 h 542925"/>
                  <a:gd name="connsiteX73" fmla="*/ 914400 w 1252537"/>
                  <a:gd name="connsiteY73" fmla="*/ 52388 h 542925"/>
                  <a:gd name="connsiteX74" fmla="*/ 866775 w 1252537"/>
                  <a:gd name="connsiteY74" fmla="*/ 38100 h 542925"/>
                  <a:gd name="connsiteX75" fmla="*/ 833437 w 1252537"/>
                  <a:gd name="connsiteY75" fmla="*/ 23813 h 542925"/>
                  <a:gd name="connsiteX76" fmla="*/ 819150 w 1252537"/>
                  <a:gd name="connsiteY76" fmla="*/ 19050 h 542925"/>
                  <a:gd name="connsiteX77" fmla="*/ 776287 w 1252537"/>
                  <a:gd name="connsiteY77" fmla="*/ 9525 h 542925"/>
                  <a:gd name="connsiteX78" fmla="*/ 747712 w 1252537"/>
                  <a:gd name="connsiteY78" fmla="*/ 4763 h 542925"/>
                  <a:gd name="connsiteX79" fmla="*/ 695325 w 1252537"/>
                  <a:gd name="connsiteY79" fmla="*/ 0 h 542925"/>
                  <a:gd name="connsiteX80" fmla="*/ 619125 w 1252537"/>
                  <a:gd name="connsiteY80" fmla="*/ 4763 h 542925"/>
                  <a:gd name="connsiteX81" fmla="*/ 600075 w 1252537"/>
                  <a:gd name="connsiteY81" fmla="*/ 9525 h 542925"/>
                  <a:gd name="connsiteX82" fmla="*/ 571500 w 1252537"/>
                  <a:gd name="connsiteY82" fmla="*/ 14288 h 542925"/>
                  <a:gd name="connsiteX83" fmla="*/ 533400 w 1252537"/>
                  <a:gd name="connsiteY83" fmla="*/ 23813 h 542925"/>
                  <a:gd name="connsiteX84" fmla="*/ 504825 w 1252537"/>
                  <a:gd name="connsiteY84" fmla="*/ 28575 h 542925"/>
                  <a:gd name="connsiteX85" fmla="*/ 466725 w 1252537"/>
                  <a:gd name="connsiteY85" fmla="*/ 38100 h 542925"/>
                  <a:gd name="connsiteX86" fmla="*/ 452437 w 1252537"/>
                  <a:gd name="connsiteY86" fmla="*/ 47625 h 542925"/>
                  <a:gd name="connsiteX87" fmla="*/ 414337 w 1252537"/>
                  <a:gd name="connsiteY87" fmla="*/ 57150 h 542925"/>
                  <a:gd name="connsiteX88" fmla="*/ 400050 w 1252537"/>
                  <a:gd name="connsiteY88" fmla="*/ 61913 h 542925"/>
                  <a:gd name="connsiteX89" fmla="*/ 385762 w 1252537"/>
                  <a:gd name="connsiteY89" fmla="*/ 71438 h 542925"/>
                  <a:gd name="connsiteX90" fmla="*/ 352425 w 1252537"/>
                  <a:gd name="connsiteY90" fmla="*/ 80963 h 542925"/>
                  <a:gd name="connsiteX91" fmla="*/ 319087 w 1252537"/>
                  <a:gd name="connsiteY91" fmla="*/ 95250 h 542925"/>
                  <a:gd name="connsiteX92" fmla="*/ 300037 w 1252537"/>
                  <a:gd name="connsiteY92" fmla="*/ 104775 h 542925"/>
                  <a:gd name="connsiteX93" fmla="*/ 280987 w 1252537"/>
                  <a:gd name="connsiteY93" fmla="*/ 109538 h 542925"/>
                  <a:gd name="connsiteX94" fmla="*/ 252412 w 1252537"/>
                  <a:gd name="connsiteY94" fmla="*/ 128588 h 542925"/>
                  <a:gd name="connsiteX95" fmla="*/ 219075 w 1252537"/>
                  <a:gd name="connsiteY95" fmla="*/ 147638 h 542925"/>
                  <a:gd name="connsiteX96" fmla="*/ 200025 w 1252537"/>
                  <a:gd name="connsiteY96" fmla="*/ 161925 h 542925"/>
                  <a:gd name="connsiteX97" fmla="*/ 180975 w 1252537"/>
                  <a:gd name="connsiteY97" fmla="*/ 171450 h 542925"/>
                  <a:gd name="connsiteX98" fmla="*/ 166687 w 1252537"/>
                  <a:gd name="connsiteY98" fmla="*/ 185738 h 542925"/>
                  <a:gd name="connsiteX99" fmla="*/ 152400 w 1252537"/>
                  <a:gd name="connsiteY99" fmla="*/ 195263 h 542925"/>
                  <a:gd name="connsiteX100" fmla="*/ 138112 w 1252537"/>
                  <a:gd name="connsiteY100" fmla="*/ 214313 h 542925"/>
                  <a:gd name="connsiteX101" fmla="*/ 104775 w 1252537"/>
                  <a:gd name="connsiteY101" fmla="*/ 242888 h 542925"/>
                  <a:gd name="connsiteX102" fmla="*/ 80962 w 1252537"/>
                  <a:gd name="connsiteY102" fmla="*/ 285750 h 542925"/>
                  <a:gd name="connsiteX103" fmla="*/ 71437 w 1252537"/>
                  <a:gd name="connsiteY103" fmla="*/ 300038 h 542925"/>
                  <a:gd name="connsiteX104" fmla="*/ 61912 w 1252537"/>
                  <a:gd name="connsiteY104" fmla="*/ 314325 h 542925"/>
                  <a:gd name="connsiteX105" fmla="*/ 47625 w 1252537"/>
                  <a:gd name="connsiteY105" fmla="*/ 342900 h 542925"/>
                  <a:gd name="connsiteX106" fmla="*/ 33337 w 1252537"/>
                  <a:gd name="connsiteY106" fmla="*/ 352425 h 542925"/>
                  <a:gd name="connsiteX107" fmla="*/ 28575 w 1252537"/>
                  <a:gd name="connsiteY107" fmla="*/ 366713 h 542925"/>
                  <a:gd name="connsiteX108" fmla="*/ 9525 w 1252537"/>
                  <a:gd name="connsiteY108" fmla="*/ 395288 h 542925"/>
                  <a:gd name="connsiteX109" fmla="*/ 0 w 1252537"/>
                  <a:gd name="connsiteY109" fmla="*/ 423863 h 542925"/>
                  <a:gd name="connsiteX110" fmla="*/ 4762 w 1252537"/>
                  <a:gd name="connsiteY110" fmla="*/ 442913 h 542925"/>
                  <a:gd name="connsiteX111" fmla="*/ 9525 w 1252537"/>
                  <a:gd name="connsiteY111" fmla="*/ 457200 h 542925"/>
                  <a:gd name="connsiteX112" fmla="*/ 0 w 1252537"/>
                  <a:gd name="connsiteY112" fmla="*/ 438150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252537" h="542925">
                    <a:moveTo>
                      <a:pt x="0" y="438150"/>
                    </a:moveTo>
                    <a:lnTo>
                      <a:pt x="0" y="438150"/>
                    </a:lnTo>
                    <a:cubicBezTo>
                      <a:pt x="19050" y="452438"/>
                      <a:pt x="39070" y="465516"/>
                      <a:pt x="57150" y="481013"/>
                    </a:cubicBezTo>
                    <a:cubicBezTo>
                      <a:pt x="72228" y="493937"/>
                      <a:pt x="64894" y="506915"/>
                      <a:pt x="76200" y="523875"/>
                    </a:cubicBezTo>
                    <a:lnTo>
                      <a:pt x="85725" y="538163"/>
                    </a:lnTo>
                    <a:lnTo>
                      <a:pt x="95250" y="509588"/>
                    </a:lnTo>
                    <a:cubicBezTo>
                      <a:pt x="96837" y="504825"/>
                      <a:pt x="97000" y="499316"/>
                      <a:pt x="100012" y="495300"/>
                    </a:cubicBezTo>
                    <a:cubicBezTo>
                      <a:pt x="117734" y="471671"/>
                      <a:pt x="109897" y="482854"/>
                      <a:pt x="123825" y="461963"/>
                    </a:cubicBezTo>
                    <a:cubicBezTo>
                      <a:pt x="131760" y="438155"/>
                      <a:pt x="124526" y="454837"/>
                      <a:pt x="142875" y="428625"/>
                    </a:cubicBezTo>
                    <a:cubicBezTo>
                      <a:pt x="157743" y="407386"/>
                      <a:pt x="158489" y="400532"/>
                      <a:pt x="176212" y="385763"/>
                    </a:cubicBezTo>
                    <a:cubicBezTo>
                      <a:pt x="180609" y="382099"/>
                      <a:pt x="185737" y="379413"/>
                      <a:pt x="190500" y="376238"/>
                    </a:cubicBezTo>
                    <a:cubicBezTo>
                      <a:pt x="199865" y="362190"/>
                      <a:pt x="200561" y="359122"/>
                      <a:pt x="214312" y="347663"/>
                    </a:cubicBezTo>
                    <a:cubicBezTo>
                      <a:pt x="218709" y="343999"/>
                      <a:pt x="224203" y="341802"/>
                      <a:pt x="228600" y="338138"/>
                    </a:cubicBezTo>
                    <a:cubicBezTo>
                      <a:pt x="233774" y="333826"/>
                      <a:pt x="237713" y="328162"/>
                      <a:pt x="242887" y="323850"/>
                    </a:cubicBezTo>
                    <a:cubicBezTo>
                      <a:pt x="247284" y="320186"/>
                      <a:pt x="252778" y="317989"/>
                      <a:pt x="257175" y="314325"/>
                    </a:cubicBezTo>
                    <a:cubicBezTo>
                      <a:pt x="301941" y="277021"/>
                      <a:pt x="227811" y="329138"/>
                      <a:pt x="300037" y="280988"/>
                    </a:cubicBezTo>
                    <a:lnTo>
                      <a:pt x="328612" y="261938"/>
                    </a:lnTo>
                    <a:cubicBezTo>
                      <a:pt x="333375" y="258763"/>
                      <a:pt x="337347" y="253801"/>
                      <a:pt x="342900" y="252413"/>
                    </a:cubicBezTo>
                    <a:cubicBezTo>
                      <a:pt x="349250" y="250825"/>
                      <a:pt x="355681" y="249531"/>
                      <a:pt x="361950" y="247650"/>
                    </a:cubicBezTo>
                    <a:cubicBezTo>
                      <a:pt x="371567" y="244765"/>
                      <a:pt x="380784" y="240560"/>
                      <a:pt x="390525" y="238125"/>
                    </a:cubicBezTo>
                    <a:cubicBezTo>
                      <a:pt x="396875" y="236538"/>
                      <a:pt x="403365" y="235433"/>
                      <a:pt x="409575" y="233363"/>
                    </a:cubicBezTo>
                    <a:cubicBezTo>
                      <a:pt x="417685" y="230660"/>
                      <a:pt x="425277" y="226541"/>
                      <a:pt x="433387" y="223838"/>
                    </a:cubicBezTo>
                    <a:cubicBezTo>
                      <a:pt x="439597" y="221768"/>
                      <a:pt x="446168" y="220956"/>
                      <a:pt x="452437" y="219075"/>
                    </a:cubicBezTo>
                    <a:cubicBezTo>
                      <a:pt x="462054" y="216190"/>
                      <a:pt x="471487" y="212725"/>
                      <a:pt x="481012" y="209550"/>
                    </a:cubicBezTo>
                    <a:cubicBezTo>
                      <a:pt x="485775" y="207963"/>
                      <a:pt x="490810" y="207033"/>
                      <a:pt x="495300" y="204788"/>
                    </a:cubicBezTo>
                    <a:cubicBezTo>
                      <a:pt x="558482" y="173197"/>
                      <a:pt x="479584" y="211524"/>
                      <a:pt x="528637" y="190500"/>
                    </a:cubicBezTo>
                    <a:cubicBezTo>
                      <a:pt x="535162" y="187703"/>
                      <a:pt x="541161" y="183772"/>
                      <a:pt x="547687" y="180975"/>
                    </a:cubicBezTo>
                    <a:cubicBezTo>
                      <a:pt x="554587" y="178018"/>
                      <a:pt x="574834" y="172379"/>
                      <a:pt x="581025" y="171450"/>
                    </a:cubicBezTo>
                    <a:cubicBezTo>
                      <a:pt x="606339" y="167653"/>
                      <a:pt x="657225" y="161925"/>
                      <a:pt x="657225" y="161925"/>
                    </a:cubicBezTo>
                    <a:cubicBezTo>
                      <a:pt x="819983" y="169676"/>
                      <a:pt x="708952" y="160470"/>
                      <a:pt x="785812" y="171450"/>
                    </a:cubicBezTo>
                    <a:cubicBezTo>
                      <a:pt x="834074" y="178345"/>
                      <a:pt x="810850" y="173405"/>
                      <a:pt x="852487" y="180975"/>
                    </a:cubicBezTo>
                    <a:cubicBezTo>
                      <a:pt x="860451" y="182423"/>
                      <a:pt x="868490" y="183608"/>
                      <a:pt x="876300" y="185738"/>
                    </a:cubicBezTo>
                    <a:cubicBezTo>
                      <a:pt x="885986" y="188380"/>
                      <a:pt x="895350" y="192088"/>
                      <a:pt x="904875" y="195263"/>
                    </a:cubicBezTo>
                    <a:lnTo>
                      <a:pt x="947737" y="209550"/>
                    </a:lnTo>
                    <a:lnTo>
                      <a:pt x="962025" y="214313"/>
                    </a:lnTo>
                    <a:lnTo>
                      <a:pt x="976312" y="219075"/>
                    </a:lnTo>
                    <a:cubicBezTo>
                      <a:pt x="1017261" y="246373"/>
                      <a:pt x="965451" y="213644"/>
                      <a:pt x="1004887" y="233363"/>
                    </a:cubicBezTo>
                    <a:cubicBezTo>
                      <a:pt x="1010007" y="235923"/>
                      <a:pt x="1014412" y="239713"/>
                      <a:pt x="1019175" y="242888"/>
                    </a:cubicBezTo>
                    <a:cubicBezTo>
                      <a:pt x="1044575" y="280987"/>
                      <a:pt x="1011238" y="234951"/>
                      <a:pt x="1042987" y="266700"/>
                    </a:cubicBezTo>
                    <a:cubicBezTo>
                      <a:pt x="1078430" y="302143"/>
                      <a:pt x="1037892" y="272828"/>
                      <a:pt x="1071562" y="295275"/>
                    </a:cubicBezTo>
                    <a:cubicBezTo>
                      <a:pt x="1095211" y="330750"/>
                      <a:pt x="1064816" y="287180"/>
                      <a:pt x="1095375" y="323850"/>
                    </a:cubicBezTo>
                    <a:cubicBezTo>
                      <a:pt x="1099039" y="328247"/>
                      <a:pt x="1101097" y="333860"/>
                      <a:pt x="1104900" y="338138"/>
                    </a:cubicBezTo>
                    <a:cubicBezTo>
                      <a:pt x="1113849" y="348206"/>
                      <a:pt x="1126003" y="355505"/>
                      <a:pt x="1133475" y="366713"/>
                    </a:cubicBezTo>
                    <a:cubicBezTo>
                      <a:pt x="1146175" y="385762"/>
                      <a:pt x="1138238" y="377825"/>
                      <a:pt x="1157287" y="390525"/>
                    </a:cubicBezTo>
                    <a:lnTo>
                      <a:pt x="1166812" y="419100"/>
                    </a:lnTo>
                    <a:cubicBezTo>
                      <a:pt x="1168400" y="423863"/>
                      <a:pt x="1168790" y="429211"/>
                      <a:pt x="1171575" y="433388"/>
                    </a:cubicBezTo>
                    <a:lnTo>
                      <a:pt x="1181100" y="447675"/>
                    </a:lnTo>
                    <a:cubicBezTo>
                      <a:pt x="1198463" y="499770"/>
                      <a:pt x="1170774" y="420872"/>
                      <a:pt x="1195387" y="476250"/>
                    </a:cubicBezTo>
                    <a:cubicBezTo>
                      <a:pt x="1199465" y="485425"/>
                      <a:pt x="1202477" y="495085"/>
                      <a:pt x="1204912" y="504825"/>
                    </a:cubicBezTo>
                    <a:lnTo>
                      <a:pt x="1214437" y="542925"/>
                    </a:lnTo>
                    <a:cubicBezTo>
                      <a:pt x="1219200" y="539750"/>
                      <a:pt x="1225061" y="537797"/>
                      <a:pt x="1228725" y="533400"/>
                    </a:cubicBezTo>
                    <a:cubicBezTo>
                      <a:pt x="1233270" y="527946"/>
                      <a:pt x="1234728" y="520514"/>
                      <a:pt x="1238250" y="514350"/>
                    </a:cubicBezTo>
                    <a:cubicBezTo>
                      <a:pt x="1241090" y="509380"/>
                      <a:pt x="1244600" y="504825"/>
                      <a:pt x="1247775" y="500063"/>
                    </a:cubicBezTo>
                    <a:cubicBezTo>
                      <a:pt x="1249362" y="477838"/>
                      <a:pt x="1252537" y="455670"/>
                      <a:pt x="1252537" y="433388"/>
                    </a:cubicBezTo>
                    <a:cubicBezTo>
                      <a:pt x="1252537" y="428368"/>
                      <a:pt x="1249154" y="423927"/>
                      <a:pt x="1247775" y="419100"/>
                    </a:cubicBezTo>
                    <a:cubicBezTo>
                      <a:pt x="1245977" y="412806"/>
                      <a:pt x="1244600" y="406400"/>
                      <a:pt x="1243012" y="400050"/>
                    </a:cubicBezTo>
                    <a:cubicBezTo>
                      <a:pt x="1240035" y="370278"/>
                      <a:pt x="1240065" y="354925"/>
                      <a:pt x="1233487" y="328613"/>
                    </a:cubicBezTo>
                    <a:cubicBezTo>
                      <a:pt x="1227501" y="304667"/>
                      <a:pt x="1230842" y="323322"/>
                      <a:pt x="1219200" y="300038"/>
                    </a:cubicBezTo>
                    <a:cubicBezTo>
                      <a:pt x="1216955" y="295548"/>
                      <a:pt x="1217222" y="289927"/>
                      <a:pt x="1214437" y="285750"/>
                    </a:cubicBezTo>
                    <a:cubicBezTo>
                      <a:pt x="1210701" y="280146"/>
                      <a:pt x="1204285" y="276779"/>
                      <a:pt x="1200150" y="271463"/>
                    </a:cubicBezTo>
                    <a:cubicBezTo>
                      <a:pt x="1193122" y="262427"/>
                      <a:pt x="1189195" y="250983"/>
                      <a:pt x="1181100" y="242888"/>
                    </a:cubicBezTo>
                    <a:cubicBezTo>
                      <a:pt x="1176337" y="238125"/>
                      <a:pt x="1171124" y="233774"/>
                      <a:pt x="1166812" y="228600"/>
                    </a:cubicBezTo>
                    <a:cubicBezTo>
                      <a:pt x="1163148" y="224203"/>
                      <a:pt x="1161334" y="218360"/>
                      <a:pt x="1157287" y="214313"/>
                    </a:cubicBezTo>
                    <a:cubicBezTo>
                      <a:pt x="1153240" y="210266"/>
                      <a:pt x="1147762" y="207963"/>
                      <a:pt x="1143000" y="204788"/>
                    </a:cubicBezTo>
                    <a:cubicBezTo>
                      <a:pt x="1139862" y="195376"/>
                      <a:pt x="1137105" y="182928"/>
                      <a:pt x="1128712" y="176213"/>
                    </a:cubicBezTo>
                    <a:cubicBezTo>
                      <a:pt x="1124792" y="173077"/>
                      <a:pt x="1119187" y="173038"/>
                      <a:pt x="1114425" y="171450"/>
                    </a:cubicBezTo>
                    <a:cubicBezTo>
                      <a:pt x="1098368" y="147366"/>
                      <a:pt x="1113616" y="163903"/>
                      <a:pt x="1090612" y="152400"/>
                    </a:cubicBezTo>
                    <a:cubicBezTo>
                      <a:pt x="1085493" y="149840"/>
                      <a:pt x="1081555" y="145200"/>
                      <a:pt x="1076325" y="142875"/>
                    </a:cubicBezTo>
                    <a:cubicBezTo>
                      <a:pt x="1067150" y="138797"/>
                      <a:pt x="1056104" y="138919"/>
                      <a:pt x="1047750" y="133350"/>
                    </a:cubicBezTo>
                    <a:cubicBezTo>
                      <a:pt x="1042987" y="130175"/>
                      <a:pt x="1038120" y="127152"/>
                      <a:pt x="1033462" y="123825"/>
                    </a:cubicBezTo>
                    <a:cubicBezTo>
                      <a:pt x="1025641" y="118238"/>
                      <a:pt x="1009617" y="105191"/>
                      <a:pt x="1000125" y="100013"/>
                    </a:cubicBezTo>
                    <a:cubicBezTo>
                      <a:pt x="987660" y="93214"/>
                      <a:pt x="973839" y="88839"/>
                      <a:pt x="962025" y="80963"/>
                    </a:cubicBezTo>
                    <a:cubicBezTo>
                      <a:pt x="943560" y="68653"/>
                      <a:pt x="953167" y="73248"/>
                      <a:pt x="933450" y="66675"/>
                    </a:cubicBezTo>
                    <a:cubicBezTo>
                      <a:pt x="927100" y="61913"/>
                      <a:pt x="921499" y="55938"/>
                      <a:pt x="914400" y="52388"/>
                    </a:cubicBezTo>
                    <a:cubicBezTo>
                      <a:pt x="887779" y="39078"/>
                      <a:pt x="898231" y="59070"/>
                      <a:pt x="866775" y="38100"/>
                    </a:cubicBezTo>
                    <a:cubicBezTo>
                      <a:pt x="845022" y="23598"/>
                      <a:pt x="860349" y="31502"/>
                      <a:pt x="833437" y="23813"/>
                    </a:cubicBezTo>
                    <a:cubicBezTo>
                      <a:pt x="828610" y="22434"/>
                      <a:pt x="823977" y="20429"/>
                      <a:pt x="819150" y="19050"/>
                    </a:cubicBezTo>
                    <a:cubicBezTo>
                      <a:pt x="805784" y="15231"/>
                      <a:pt x="789776" y="11978"/>
                      <a:pt x="776287" y="9525"/>
                    </a:cubicBezTo>
                    <a:cubicBezTo>
                      <a:pt x="766786" y="7798"/>
                      <a:pt x="757302" y="5891"/>
                      <a:pt x="747712" y="4763"/>
                    </a:cubicBezTo>
                    <a:cubicBezTo>
                      <a:pt x="730298" y="2714"/>
                      <a:pt x="712787" y="1588"/>
                      <a:pt x="695325" y="0"/>
                    </a:cubicBezTo>
                    <a:cubicBezTo>
                      <a:pt x="669925" y="1588"/>
                      <a:pt x="644448" y="2231"/>
                      <a:pt x="619125" y="4763"/>
                    </a:cubicBezTo>
                    <a:cubicBezTo>
                      <a:pt x="612612" y="5414"/>
                      <a:pt x="606493" y="8241"/>
                      <a:pt x="600075" y="9525"/>
                    </a:cubicBezTo>
                    <a:cubicBezTo>
                      <a:pt x="590606" y="11419"/>
                      <a:pt x="580942" y="12265"/>
                      <a:pt x="571500" y="14288"/>
                    </a:cubicBezTo>
                    <a:cubicBezTo>
                      <a:pt x="558700" y="17031"/>
                      <a:pt x="546313" y="21661"/>
                      <a:pt x="533400" y="23813"/>
                    </a:cubicBezTo>
                    <a:cubicBezTo>
                      <a:pt x="523875" y="25400"/>
                      <a:pt x="514267" y="26552"/>
                      <a:pt x="504825" y="28575"/>
                    </a:cubicBezTo>
                    <a:cubicBezTo>
                      <a:pt x="492025" y="31318"/>
                      <a:pt x="466725" y="38100"/>
                      <a:pt x="466725" y="38100"/>
                    </a:cubicBezTo>
                    <a:cubicBezTo>
                      <a:pt x="461962" y="41275"/>
                      <a:pt x="457816" y="45669"/>
                      <a:pt x="452437" y="47625"/>
                    </a:cubicBezTo>
                    <a:cubicBezTo>
                      <a:pt x="440134" y="52099"/>
                      <a:pt x="426756" y="53010"/>
                      <a:pt x="414337" y="57150"/>
                    </a:cubicBezTo>
                    <a:cubicBezTo>
                      <a:pt x="409575" y="58738"/>
                      <a:pt x="404540" y="59668"/>
                      <a:pt x="400050" y="61913"/>
                    </a:cubicBezTo>
                    <a:cubicBezTo>
                      <a:pt x="394930" y="64473"/>
                      <a:pt x="391023" y="69183"/>
                      <a:pt x="385762" y="71438"/>
                    </a:cubicBezTo>
                    <a:cubicBezTo>
                      <a:pt x="364385" y="80599"/>
                      <a:pt x="370971" y="71690"/>
                      <a:pt x="352425" y="80963"/>
                    </a:cubicBezTo>
                    <a:cubicBezTo>
                      <a:pt x="319540" y="97406"/>
                      <a:pt x="358728" y="85341"/>
                      <a:pt x="319087" y="95250"/>
                    </a:cubicBezTo>
                    <a:cubicBezTo>
                      <a:pt x="312737" y="98425"/>
                      <a:pt x="306684" y="102282"/>
                      <a:pt x="300037" y="104775"/>
                    </a:cubicBezTo>
                    <a:cubicBezTo>
                      <a:pt x="293908" y="107073"/>
                      <a:pt x="286841" y="106611"/>
                      <a:pt x="280987" y="109538"/>
                    </a:cubicBezTo>
                    <a:cubicBezTo>
                      <a:pt x="270748" y="114658"/>
                      <a:pt x="262651" y="123468"/>
                      <a:pt x="252412" y="128588"/>
                    </a:cubicBezTo>
                    <a:cubicBezTo>
                      <a:pt x="233806" y="137891"/>
                      <a:pt x="234784" y="136417"/>
                      <a:pt x="219075" y="147638"/>
                    </a:cubicBezTo>
                    <a:cubicBezTo>
                      <a:pt x="212616" y="152252"/>
                      <a:pt x="206756" y="157718"/>
                      <a:pt x="200025" y="161925"/>
                    </a:cubicBezTo>
                    <a:cubicBezTo>
                      <a:pt x="194005" y="165688"/>
                      <a:pt x="186752" y="167323"/>
                      <a:pt x="180975" y="171450"/>
                    </a:cubicBezTo>
                    <a:cubicBezTo>
                      <a:pt x="175494" y="175365"/>
                      <a:pt x="171861" y="181426"/>
                      <a:pt x="166687" y="185738"/>
                    </a:cubicBezTo>
                    <a:cubicBezTo>
                      <a:pt x="162290" y="189402"/>
                      <a:pt x="156447" y="191216"/>
                      <a:pt x="152400" y="195263"/>
                    </a:cubicBezTo>
                    <a:cubicBezTo>
                      <a:pt x="146787" y="200876"/>
                      <a:pt x="143278" y="208286"/>
                      <a:pt x="138112" y="214313"/>
                    </a:cubicBezTo>
                    <a:cubicBezTo>
                      <a:pt x="126172" y="228243"/>
                      <a:pt x="119832" y="231595"/>
                      <a:pt x="104775" y="242888"/>
                    </a:cubicBezTo>
                    <a:cubicBezTo>
                      <a:pt x="96391" y="268035"/>
                      <a:pt x="102797" y="252997"/>
                      <a:pt x="80962" y="285750"/>
                    </a:cubicBezTo>
                    <a:lnTo>
                      <a:pt x="71437" y="300038"/>
                    </a:lnTo>
                    <a:lnTo>
                      <a:pt x="61912" y="314325"/>
                    </a:lnTo>
                    <a:cubicBezTo>
                      <a:pt x="58039" y="325946"/>
                      <a:pt x="56858" y="333667"/>
                      <a:pt x="47625" y="342900"/>
                    </a:cubicBezTo>
                    <a:cubicBezTo>
                      <a:pt x="43577" y="346947"/>
                      <a:pt x="38100" y="349250"/>
                      <a:pt x="33337" y="352425"/>
                    </a:cubicBezTo>
                    <a:cubicBezTo>
                      <a:pt x="31750" y="357188"/>
                      <a:pt x="31013" y="362325"/>
                      <a:pt x="28575" y="366713"/>
                    </a:cubicBezTo>
                    <a:cubicBezTo>
                      <a:pt x="23016" y="376720"/>
                      <a:pt x="13145" y="384428"/>
                      <a:pt x="9525" y="395288"/>
                    </a:cubicBezTo>
                    <a:lnTo>
                      <a:pt x="0" y="423863"/>
                    </a:lnTo>
                    <a:cubicBezTo>
                      <a:pt x="1587" y="430213"/>
                      <a:pt x="2964" y="436619"/>
                      <a:pt x="4762" y="442913"/>
                    </a:cubicBezTo>
                    <a:cubicBezTo>
                      <a:pt x="6141" y="447740"/>
                      <a:pt x="4602" y="458185"/>
                      <a:pt x="9525" y="457200"/>
                    </a:cubicBezTo>
                    <a:cubicBezTo>
                      <a:pt x="18331" y="455439"/>
                      <a:pt x="1587" y="441325"/>
                      <a:pt x="0" y="438150"/>
                    </a:cubicBezTo>
                    <a:close/>
                  </a:path>
                </a:pathLst>
              </a:custGeom>
              <a:solidFill>
                <a:srgbClr val="8C1C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2" name="Freeform 29"/>
              <p:cNvSpPr/>
              <p:nvPr/>
            </p:nvSpPr>
            <p:spPr>
              <a:xfrm>
                <a:off x="12145218" y="5683945"/>
                <a:ext cx="3728362" cy="1488654"/>
              </a:xfrm>
              <a:custGeom>
                <a:avLst/>
                <a:gdLst>
                  <a:gd name="connsiteX0" fmla="*/ 116304 w 1379749"/>
                  <a:gd name="connsiteY0" fmla="*/ 361950 h 571500"/>
                  <a:gd name="connsiteX1" fmla="*/ 116304 w 1379749"/>
                  <a:gd name="connsiteY1" fmla="*/ 361950 h 571500"/>
                  <a:gd name="connsiteX2" fmla="*/ 63917 w 1379749"/>
                  <a:gd name="connsiteY2" fmla="*/ 319087 h 571500"/>
                  <a:gd name="connsiteX3" fmla="*/ 49629 w 1379749"/>
                  <a:gd name="connsiteY3" fmla="*/ 309562 h 571500"/>
                  <a:gd name="connsiteX4" fmla="*/ 35342 w 1379749"/>
                  <a:gd name="connsiteY4" fmla="*/ 304800 h 571500"/>
                  <a:gd name="connsiteX5" fmla="*/ 21054 w 1379749"/>
                  <a:gd name="connsiteY5" fmla="*/ 309562 h 571500"/>
                  <a:gd name="connsiteX6" fmla="*/ 2004 w 1379749"/>
                  <a:gd name="connsiteY6" fmla="*/ 357187 h 571500"/>
                  <a:gd name="connsiteX7" fmla="*/ 16292 w 1379749"/>
                  <a:gd name="connsiteY7" fmla="*/ 438150 h 571500"/>
                  <a:gd name="connsiteX8" fmla="*/ 21054 w 1379749"/>
                  <a:gd name="connsiteY8" fmla="*/ 452437 h 571500"/>
                  <a:gd name="connsiteX9" fmla="*/ 40104 w 1379749"/>
                  <a:gd name="connsiteY9" fmla="*/ 481012 h 571500"/>
                  <a:gd name="connsiteX10" fmla="*/ 49629 w 1379749"/>
                  <a:gd name="connsiteY10" fmla="*/ 495300 h 571500"/>
                  <a:gd name="connsiteX11" fmla="*/ 68679 w 1379749"/>
                  <a:gd name="connsiteY11" fmla="*/ 523875 h 571500"/>
                  <a:gd name="connsiteX12" fmla="*/ 78204 w 1379749"/>
                  <a:gd name="connsiteY12" fmla="*/ 538162 h 571500"/>
                  <a:gd name="connsiteX13" fmla="*/ 92492 w 1379749"/>
                  <a:gd name="connsiteY13" fmla="*/ 547687 h 571500"/>
                  <a:gd name="connsiteX14" fmla="*/ 102017 w 1379749"/>
                  <a:gd name="connsiteY14" fmla="*/ 561975 h 571500"/>
                  <a:gd name="connsiteX15" fmla="*/ 130592 w 1379749"/>
                  <a:gd name="connsiteY15" fmla="*/ 571500 h 571500"/>
                  <a:gd name="connsiteX16" fmla="*/ 168692 w 1379749"/>
                  <a:gd name="connsiteY16" fmla="*/ 552450 h 571500"/>
                  <a:gd name="connsiteX17" fmla="*/ 173454 w 1379749"/>
                  <a:gd name="connsiteY17" fmla="*/ 528637 h 571500"/>
                  <a:gd name="connsiteX18" fmla="*/ 173454 w 1379749"/>
                  <a:gd name="connsiteY18" fmla="*/ 457200 h 571500"/>
                  <a:gd name="connsiteX19" fmla="*/ 182979 w 1379749"/>
                  <a:gd name="connsiteY19" fmla="*/ 404812 h 571500"/>
                  <a:gd name="connsiteX20" fmla="*/ 202029 w 1379749"/>
                  <a:gd name="connsiteY20" fmla="*/ 361950 h 571500"/>
                  <a:gd name="connsiteX21" fmla="*/ 221079 w 1379749"/>
                  <a:gd name="connsiteY21" fmla="*/ 347662 h 571500"/>
                  <a:gd name="connsiteX22" fmla="*/ 230604 w 1379749"/>
                  <a:gd name="connsiteY22" fmla="*/ 333375 h 571500"/>
                  <a:gd name="connsiteX23" fmla="*/ 259179 w 1379749"/>
                  <a:gd name="connsiteY23" fmla="*/ 304800 h 571500"/>
                  <a:gd name="connsiteX24" fmla="*/ 268704 w 1379749"/>
                  <a:gd name="connsiteY24" fmla="*/ 290512 h 571500"/>
                  <a:gd name="connsiteX25" fmla="*/ 278229 w 1379749"/>
                  <a:gd name="connsiteY25" fmla="*/ 271462 h 571500"/>
                  <a:gd name="connsiteX26" fmla="*/ 306804 w 1379749"/>
                  <a:gd name="connsiteY26" fmla="*/ 242887 h 571500"/>
                  <a:gd name="connsiteX27" fmla="*/ 349667 w 1379749"/>
                  <a:gd name="connsiteY27" fmla="*/ 209550 h 571500"/>
                  <a:gd name="connsiteX28" fmla="*/ 383004 w 1379749"/>
                  <a:gd name="connsiteY28" fmla="*/ 195262 h 571500"/>
                  <a:gd name="connsiteX29" fmla="*/ 411579 w 1379749"/>
                  <a:gd name="connsiteY29" fmla="*/ 176212 h 571500"/>
                  <a:gd name="connsiteX30" fmla="*/ 440154 w 1379749"/>
                  <a:gd name="connsiteY30" fmla="*/ 157162 h 571500"/>
                  <a:gd name="connsiteX31" fmla="*/ 454442 w 1379749"/>
                  <a:gd name="connsiteY31" fmla="*/ 147637 h 571500"/>
                  <a:gd name="connsiteX32" fmla="*/ 502067 w 1379749"/>
                  <a:gd name="connsiteY32" fmla="*/ 128587 h 571500"/>
                  <a:gd name="connsiteX33" fmla="*/ 530642 w 1379749"/>
                  <a:gd name="connsiteY33" fmla="*/ 119062 h 571500"/>
                  <a:gd name="connsiteX34" fmla="*/ 578267 w 1379749"/>
                  <a:gd name="connsiteY34" fmla="*/ 100012 h 571500"/>
                  <a:gd name="connsiteX35" fmla="*/ 592554 w 1379749"/>
                  <a:gd name="connsiteY35" fmla="*/ 95250 h 571500"/>
                  <a:gd name="connsiteX36" fmla="*/ 621129 w 1379749"/>
                  <a:gd name="connsiteY36" fmla="*/ 90487 h 571500"/>
                  <a:gd name="connsiteX37" fmla="*/ 640179 w 1379749"/>
                  <a:gd name="connsiteY37" fmla="*/ 85725 h 571500"/>
                  <a:gd name="connsiteX38" fmla="*/ 654467 w 1379749"/>
                  <a:gd name="connsiteY38" fmla="*/ 80962 h 571500"/>
                  <a:gd name="connsiteX39" fmla="*/ 702092 w 1379749"/>
                  <a:gd name="connsiteY39" fmla="*/ 76200 h 571500"/>
                  <a:gd name="connsiteX40" fmla="*/ 821154 w 1379749"/>
                  <a:gd name="connsiteY40" fmla="*/ 80962 h 571500"/>
                  <a:gd name="connsiteX41" fmla="*/ 868779 w 1379749"/>
                  <a:gd name="connsiteY41" fmla="*/ 95250 h 571500"/>
                  <a:gd name="connsiteX42" fmla="*/ 916404 w 1379749"/>
                  <a:gd name="connsiteY42" fmla="*/ 104775 h 571500"/>
                  <a:gd name="connsiteX43" fmla="*/ 964029 w 1379749"/>
                  <a:gd name="connsiteY43" fmla="*/ 114300 h 571500"/>
                  <a:gd name="connsiteX44" fmla="*/ 992604 w 1379749"/>
                  <a:gd name="connsiteY44" fmla="*/ 123825 h 571500"/>
                  <a:gd name="connsiteX45" fmla="*/ 1011654 w 1379749"/>
                  <a:gd name="connsiteY45" fmla="*/ 133350 h 571500"/>
                  <a:gd name="connsiteX46" fmla="*/ 1054517 w 1379749"/>
                  <a:gd name="connsiteY46" fmla="*/ 157162 h 571500"/>
                  <a:gd name="connsiteX47" fmla="*/ 1078329 w 1379749"/>
                  <a:gd name="connsiteY47" fmla="*/ 180975 h 571500"/>
                  <a:gd name="connsiteX48" fmla="*/ 1106904 w 1379749"/>
                  <a:gd name="connsiteY48" fmla="*/ 209550 h 571500"/>
                  <a:gd name="connsiteX49" fmla="*/ 1121192 w 1379749"/>
                  <a:gd name="connsiteY49" fmla="*/ 219075 h 571500"/>
                  <a:gd name="connsiteX50" fmla="*/ 1154529 w 1379749"/>
                  <a:gd name="connsiteY50" fmla="*/ 261937 h 571500"/>
                  <a:gd name="connsiteX51" fmla="*/ 1164054 w 1379749"/>
                  <a:gd name="connsiteY51" fmla="*/ 276225 h 571500"/>
                  <a:gd name="connsiteX52" fmla="*/ 1168817 w 1379749"/>
                  <a:gd name="connsiteY52" fmla="*/ 290512 h 571500"/>
                  <a:gd name="connsiteX53" fmla="*/ 1187867 w 1379749"/>
                  <a:gd name="connsiteY53" fmla="*/ 319087 h 571500"/>
                  <a:gd name="connsiteX54" fmla="*/ 1197392 w 1379749"/>
                  <a:gd name="connsiteY54" fmla="*/ 347662 h 571500"/>
                  <a:gd name="connsiteX55" fmla="*/ 1202154 w 1379749"/>
                  <a:gd name="connsiteY55" fmla="*/ 376237 h 571500"/>
                  <a:gd name="connsiteX56" fmla="*/ 1206917 w 1379749"/>
                  <a:gd name="connsiteY56" fmla="*/ 419100 h 571500"/>
                  <a:gd name="connsiteX57" fmla="*/ 1230729 w 1379749"/>
                  <a:gd name="connsiteY57" fmla="*/ 461962 h 571500"/>
                  <a:gd name="connsiteX58" fmla="*/ 1245017 w 1379749"/>
                  <a:gd name="connsiteY58" fmla="*/ 490537 h 571500"/>
                  <a:gd name="connsiteX59" fmla="*/ 1259304 w 1379749"/>
                  <a:gd name="connsiteY59" fmla="*/ 500062 h 571500"/>
                  <a:gd name="connsiteX60" fmla="*/ 1283117 w 1379749"/>
                  <a:gd name="connsiteY60" fmla="*/ 495300 h 571500"/>
                  <a:gd name="connsiteX61" fmla="*/ 1297404 w 1379749"/>
                  <a:gd name="connsiteY61" fmla="*/ 490537 h 571500"/>
                  <a:gd name="connsiteX62" fmla="*/ 1321217 w 1379749"/>
                  <a:gd name="connsiteY62" fmla="*/ 447675 h 571500"/>
                  <a:gd name="connsiteX63" fmla="*/ 1354554 w 1379749"/>
                  <a:gd name="connsiteY63" fmla="*/ 404812 h 571500"/>
                  <a:gd name="connsiteX64" fmla="*/ 1364079 w 1379749"/>
                  <a:gd name="connsiteY64" fmla="*/ 376237 h 571500"/>
                  <a:gd name="connsiteX65" fmla="*/ 1368842 w 1379749"/>
                  <a:gd name="connsiteY65" fmla="*/ 342900 h 571500"/>
                  <a:gd name="connsiteX66" fmla="*/ 1378367 w 1379749"/>
                  <a:gd name="connsiteY66" fmla="*/ 309562 h 571500"/>
                  <a:gd name="connsiteX67" fmla="*/ 1364079 w 1379749"/>
                  <a:gd name="connsiteY67" fmla="*/ 252412 h 571500"/>
                  <a:gd name="connsiteX68" fmla="*/ 1335504 w 1379749"/>
                  <a:gd name="connsiteY68" fmla="*/ 242887 h 571500"/>
                  <a:gd name="connsiteX69" fmla="*/ 1321217 w 1379749"/>
                  <a:gd name="connsiteY69" fmla="*/ 252412 h 571500"/>
                  <a:gd name="connsiteX70" fmla="*/ 1302167 w 1379749"/>
                  <a:gd name="connsiteY70" fmla="*/ 285750 h 571500"/>
                  <a:gd name="connsiteX71" fmla="*/ 1292642 w 1379749"/>
                  <a:gd name="connsiteY71" fmla="*/ 319087 h 571500"/>
                  <a:gd name="connsiteX72" fmla="*/ 1278354 w 1379749"/>
                  <a:gd name="connsiteY72" fmla="*/ 347662 h 571500"/>
                  <a:gd name="connsiteX73" fmla="*/ 1264067 w 1379749"/>
                  <a:gd name="connsiteY73" fmla="*/ 338137 h 571500"/>
                  <a:gd name="connsiteX74" fmla="*/ 1235492 w 1379749"/>
                  <a:gd name="connsiteY74" fmla="*/ 304800 h 571500"/>
                  <a:gd name="connsiteX75" fmla="*/ 1225967 w 1379749"/>
                  <a:gd name="connsiteY75" fmla="*/ 290512 h 571500"/>
                  <a:gd name="connsiteX76" fmla="*/ 1211679 w 1379749"/>
                  <a:gd name="connsiteY76" fmla="*/ 261937 h 571500"/>
                  <a:gd name="connsiteX77" fmla="*/ 1202154 w 1379749"/>
                  <a:gd name="connsiteY77" fmla="*/ 219075 h 571500"/>
                  <a:gd name="connsiteX78" fmla="*/ 1173579 w 1379749"/>
                  <a:gd name="connsiteY78" fmla="*/ 190500 h 571500"/>
                  <a:gd name="connsiteX79" fmla="*/ 1145004 w 1379749"/>
                  <a:gd name="connsiteY79" fmla="*/ 161925 h 571500"/>
                  <a:gd name="connsiteX80" fmla="*/ 1116429 w 1379749"/>
                  <a:gd name="connsiteY80" fmla="*/ 142875 h 571500"/>
                  <a:gd name="connsiteX81" fmla="*/ 1102142 w 1379749"/>
                  <a:gd name="connsiteY81" fmla="*/ 133350 h 571500"/>
                  <a:gd name="connsiteX82" fmla="*/ 1044992 w 1379749"/>
                  <a:gd name="connsiteY82" fmla="*/ 85725 h 571500"/>
                  <a:gd name="connsiteX83" fmla="*/ 1030704 w 1379749"/>
                  <a:gd name="connsiteY83" fmla="*/ 76200 h 571500"/>
                  <a:gd name="connsiteX84" fmla="*/ 997367 w 1379749"/>
                  <a:gd name="connsiteY84" fmla="*/ 61912 h 571500"/>
                  <a:gd name="connsiteX85" fmla="*/ 930692 w 1379749"/>
                  <a:gd name="connsiteY85" fmla="*/ 47625 h 571500"/>
                  <a:gd name="connsiteX86" fmla="*/ 897354 w 1379749"/>
                  <a:gd name="connsiteY86" fmla="*/ 33337 h 571500"/>
                  <a:gd name="connsiteX87" fmla="*/ 868779 w 1379749"/>
                  <a:gd name="connsiteY87" fmla="*/ 23812 h 571500"/>
                  <a:gd name="connsiteX88" fmla="*/ 835442 w 1379749"/>
                  <a:gd name="connsiteY88" fmla="*/ 14287 h 571500"/>
                  <a:gd name="connsiteX89" fmla="*/ 735429 w 1379749"/>
                  <a:gd name="connsiteY89" fmla="*/ 4762 h 571500"/>
                  <a:gd name="connsiteX90" fmla="*/ 697329 w 1379749"/>
                  <a:gd name="connsiteY90" fmla="*/ 0 h 571500"/>
                  <a:gd name="connsiteX91" fmla="*/ 635417 w 1379749"/>
                  <a:gd name="connsiteY91" fmla="*/ 14287 h 571500"/>
                  <a:gd name="connsiteX92" fmla="*/ 578267 w 1379749"/>
                  <a:gd name="connsiteY92" fmla="*/ 23812 h 571500"/>
                  <a:gd name="connsiteX93" fmla="*/ 563979 w 1379749"/>
                  <a:gd name="connsiteY93" fmla="*/ 33337 h 571500"/>
                  <a:gd name="connsiteX94" fmla="*/ 535404 w 1379749"/>
                  <a:gd name="connsiteY94" fmla="*/ 42862 h 571500"/>
                  <a:gd name="connsiteX95" fmla="*/ 521117 w 1379749"/>
                  <a:gd name="connsiteY95" fmla="*/ 47625 h 571500"/>
                  <a:gd name="connsiteX96" fmla="*/ 506829 w 1379749"/>
                  <a:gd name="connsiteY96" fmla="*/ 52387 h 571500"/>
                  <a:gd name="connsiteX97" fmla="*/ 487779 w 1379749"/>
                  <a:gd name="connsiteY97" fmla="*/ 61912 h 571500"/>
                  <a:gd name="connsiteX98" fmla="*/ 459204 w 1379749"/>
                  <a:gd name="connsiteY98" fmla="*/ 71437 h 571500"/>
                  <a:gd name="connsiteX99" fmla="*/ 444917 w 1379749"/>
                  <a:gd name="connsiteY99" fmla="*/ 76200 h 571500"/>
                  <a:gd name="connsiteX100" fmla="*/ 416342 w 1379749"/>
                  <a:gd name="connsiteY100" fmla="*/ 85725 h 571500"/>
                  <a:gd name="connsiteX101" fmla="*/ 387767 w 1379749"/>
                  <a:gd name="connsiteY101" fmla="*/ 100012 h 571500"/>
                  <a:gd name="connsiteX102" fmla="*/ 330617 w 1379749"/>
                  <a:gd name="connsiteY102" fmla="*/ 138112 h 571500"/>
                  <a:gd name="connsiteX103" fmla="*/ 287754 w 1379749"/>
                  <a:gd name="connsiteY103" fmla="*/ 176212 h 571500"/>
                  <a:gd name="connsiteX104" fmla="*/ 263942 w 1379749"/>
                  <a:gd name="connsiteY104" fmla="*/ 204787 h 571500"/>
                  <a:gd name="connsiteX105" fmla="*/ 254417 w 1379749"/>
                  <a:gd name="connsiteY105" fmla="*/ 219075 h 571500"/>
                  <a:gd name="connsiteX106" fmla="*/ 225842 w 1379749"/>
                  <a:gd name="connsiteY106" fmla="*/ 242887 h 571500"/>
                  <a:gd name="connsiteX107" fmla="*/ 197267 w 1379749"/>
                  <a:gd name="connsiteY107" fmla="*/ 285750 h 571500"/>
                  <a:gd name="connsiteX108" fmla="*/ 187742 w 1379749"/>
                  <a:gd name="connsiteY108" fmla="*/ 300037 h 571500"/>
                  <a:gd name="connsiteX109" fmla="*/ 144879 w 1379749"/>
                  <a:gd name="connsiteY109" fmla="*/ 338137 h 571500"/>
                  <a:gd name="connsiteX110" fmla="*/ 121067 w 1379749"/>
                  <a:gd name="connsiteY110" fmla="*/ 357187 h 571500"/>
                  <a:gd name="connsiteX111" fmla="*/ 106779 w 1379749"/>
                  <a:gd name="connsiteY111" fmla="*/ 352425 h 571500"/>
                  <a:gd name="connsiteX112" fmla="*/ 116304 w 1379749"/>
                  <a:gd name="connsiteY112" fmla="*/ 361950 h 57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</a:cxnLst>
                <a:rect l="l" t="t" r="r" b="b"/>
                <a:pathLst>
                  <a:path w="1379749" h="571500">
                    <a:moveTo>
                      <a:pt x="116304" y="361950"/>
                    </a:moveTo>
                    <a:lnTo>
                      <a:pt x="116304" y="361950"/>
                    </a:lnTo>
                    <a:cubicBezTo>
                      <a:pt x="98842" y="347662"/>
                      <a:pt x="81658" y="333027"/>
                      <a:pt x="63917" y="319087"/>
                    </a:cubicBezTo>
                    <a:cubicBezTo>
                      <a:pt x="59416" y="315551"/>
                      <a:pt x="54749" y="312122"/>
                      <a:pt x="49629" y="309562"/>
                    </a:cubicBezTo>
                    <a:cubicBezTo>
                      <a:pt x="45139" y="307317"/>
                      <a:pt x="40104" y="306387"/>
                      <a:pt x="35342" y="304800"/>
                    </a:cubicBezTo>
                    <a:cubicBezTo>
                      <a:pt x="30579" y="306387"/>
                      <a:pt x="25231" y="306777"/>
                      <a:pt x="21054" y="309562"/>
                    </a:cubicBezTo>
                    <a:cubicBezTo>
                      <a:pt x="0" y="323598"/>
                      <a:pt x="5769" y="330832"/>
                      <a:pt x="2004" y="357187"/>
                    </a:cubicBezTo>
                    <a:cubicBezTo>
                      <a:pt x="7437" y="411514"/>
                      <a:pt x="2732" y="392948"/>
                      <a:pt x="16292" y="438150"/>
                    </a:cubicBezTo>
                    <a:cubicBezTo>
                      <a:pt x="17734" y="442958"/>
                      <a:pt x="18616" y="448049"/>
                      <a:pt x="21054" y="452437"/>
                    </a:cubicBezTo>
                    <a:cubicBezTo>
                      <a:pt x="26613" y="462444"/>
                      <a:pt x="33754" y="471487"/>
                      <a:pt x="40104" y="481012"/>
                    </a:cubicBezTo>
                    <a:lnTo>
                      <a:pt x="49629" y="495300"/>
                    </a:lnTo>
                    <a:lnTo>
                      <a:pt x="68679" y="523875"/>
                    </a:lnTo>
                    <a:cubicBezTo>
                      <a:pt x="71854" y="528637"/>
                      <a:pt x="73442" y="534987"/>
                      <a:pt x="78204" y="538162"/>
                    </a:cubicBezTo>
                    <a:lnTo>
                      <a:pt x="92492" y="547687"/>
                    </a:lnTo>
                    <a:cubicBezTo>
                      <a:pt x="95667" y="552450"/>
                      <a:pt x="97163" y="558941"/>
                      <a:pt x="102017" y="561975"/>
                    </a:cubicBezTo>
                    <a:cubicBezTo>
                      <a:pt x="110531" y="567296"/>
                      <a:pt x="130592" y="571500"/>
                      <a:pt x="130592" y="571500"/>
                    </a:cubicBezTo>
                    <a:cubicBezTo>
                      <a:pt x="147646" y="568089"/>
                      <a:pt x="159799" y="570237"/>
                      <a:pt x="168692" y="552450"/>
                    </a:cubicBezTo>
                    <a:cubicBezTo>
                      <a:pt x="172312" y="545210"/>
                      <a:pt x="171867" y="536575"/>
                      <a:pt x="173454" y="528637"/>
                    </a:cubicBezTo>
                    <a:cubicBezTo>
                      <a:pt x="162987" y="497235"/>
                      <a:pt x="166980" y="515467"/>
                      <a:pt x="173454" y="457200"/>
                    </a:cubicBezTo>
                    <a:cubicBezTo>
                      <a:pt x="174134" y="451083"/>
                      <a:pt x="180862" y="412574"/>
                      <a:pt x="182979" y="404812"/>
                    </a:cubicBezTo>
                    <a:cubicBezTo>
                      <a:pt x="186516" y="391843"/>
                      <a:pt x="191380" y="372599"/>
                      <a:pt x="202029" y="361950"/>
                    </a:cubicBezTo>
                    <a:cubicBezTo>
                      <a:pt x="207642" y="356337"/>
                      <a:pt x="215466" y="353275"/>
                      <a:pt x="221079" y="347662"/>
                    </a:cubicBezTo>
                    <a:cubicBezTo>
                      <a:pt x="225126" y="343615"/>
                      <a:pt x="226801" y="337653"/>
                      <a:pt x="230604" y="333375"/>
                    </a:cubicBezTo>
                    <a:cubicBezTo>
                      <a:pt x="239553" y="323307"/>
                      <a:pt x="251707" y="316008"/>
                      <a:pt x="259179" y="304800"/>
                    </a:cubicBezTo>
                    <a:cubicBezTo>
                      <a:pt x="262354" y="300037"/>
                      <a:pt x="265864" y="295482"/>
                      <a:pt x="268704" y="290512"/>
                    </a:cubicBezTo>
                    <a:cubicBezTo>
                      <a:pt x="272226" y="284348"/>
                      <a:pt x="273794" y="277006"/>
                      <a:pt x="278229" y="271462"/>
                    </a:cubicBezTo>
                    <a:cubicBezTo>
                      <a:pt x="286644" y="260943"/>
                      <a:pt x="297279" y="252412"/>
                      <a:pt x="306804" y="242887"/>
                    </a:cubicBezTo>
                    <a:cubicBezTo>
                      <a:pt x="319131" y="230560"/>
                      <a:pt x="332580" y="215247"/>
                      <a:pt x="349667" y="209550"/>
                    </a:cubicBezTo>
                    <a:cubicBezTo>
                      <a:pt x="364446" y="204623"/>
                      <a:pt x="368293" y="204089"/>
                      <a:pt x="383004" y="195262"/>
                    </a:cubicBezTo>
                    <a:cubicBezTo>
                      <a:pt x="392820" y="189372"/>
                      <a:pt x="402054" y="182562"/>
                      <a:pt x="411579" y="176212"/>
                    </a:cubicBezTo>
                    <a:lnTo>
                      <a:pt x="440154" y="157162"/>
                    </a:lnTo>
                    <a:cubicBezTo>
                      <a:pt x="444917" y="153987"/>
                      <a:pt x="449322" y="150197"/>
                      <a:pt x="454442" y="147637"/>
                    </a:cubicBezTo>
                    <a:cubicBezTo>
                      <a:pt x="482471" y="133622"/>
                      <a:pt x="466758" y="140356"/>
                      <a:pt x="502067" y="128587"/>
                    </a:cubicBezTo>
                    <a:lnTo>
                      <a:pt x="530642" y="119062"/>
                    </a:lnTo>
                    <a:cubicBezTo>
                      <a:pt x="558671" y="105047"/>
                      <a:pt x="542958" y="111781"/>
                      <a:pt x="578267" y="100012"/>
                    </a:cubicBezTo>
                    <a:cubicBezTo>
                      <a:pt x="583029" y="98425"/>
                      <a:pt x="587602" y="96075"/>
                      <a:pt x="592554" y="95250"/>
                    </a:cubicBezTo>
                    <a:cubicBezTo>
                      <a:pt x="602079" y="93662"/>
                      <a:pt x="611660" y="92381"/>
                      <a:pt x="621129" y="90487"/>
                    </a:cubicBezTo>
                    <a:cubicBezTo>
                      <a:pt x="627547" y="89203"/>
                      <a:pt x="633885" y="87523"/>
                      <a:pt x="640179" y="85725"/>
                    </a:cubicBezTo>
                    <a:cubicBezTo>
                      <a:pt x="645006" y="84346"/>
                      <a:pt x="649505" y="81725"/>
                      <a:pt x="654467" y="80962"/>
                    </a:cubicBezTo>
                    <a:cubicBezTo>
                      <a:pt x="670236" y="78536"/>
                      <a:pt x="686217" y="77787"/>
                      <a:pt x="702092" y="76200"/>
                    </a:cubicBezTo>
                    <a:cubicBezTo>
                      <a:pt x="741779" y="77787"/>
                      <a:pt x="781529" y="78229"/>
                      <a:pt x="821154" y="80962"/>
                    </a:cubicBezTo>
                    <a:cubicBezTo>
                      <a:pt x="833237" y="81795"/>
                      <a:pt x="859622" y="93419"/>
                      <a:pt x="868779" y="95250"/>
                    </a:cubicBezTo>
                    <a:cubicBezTo>
                      <a:pt x="884654" y="98425"/>
                      <a:pt x="900435" y="102114"/>
                      <a:pt x="916404" y="104775"/>
                    </a:cubicBezTo>
                    <a:cubicBezTo>
                      <a:pt x="935722" y="107994"/>
                      <a:pt x="946262" y="108970"/>
                      <a:pt x="964029" y="114300"/>
                    </a:cubicBezTo>
                    <a:cubicBezTo>
                      <a:pt x="973646" y="117185"/>
                      <a:pt x="983624" y="119335"/>
                      <a:pt x="992604" y="123825"/>
                    </a:cubicBezTo>
                    <a:cubicBezTo>
                      <a:pt x="998954" y="127000"/>
                      <a:pt x="1005566" y="129697"/>
                      <a:pt x="1011654" y="133350"/>
                    </a:cubicBezTo>
                    <a:cubicBezTo>
                      <a:pt x="1052593" y="157913"/>
                      <a:pt x="1025779" y="147584"/>
                      <a:pt x="1054517" y="157162"/>
                    </a:cubicBezTo>
                    <a:cubicBezTo>
                      <a:pt x="1074143" y="186603"/>
                      <a:pt x="1052353" y="157885"/>
                      <a:pt x="1078329" y="180975"/>
                    </a:cubicBezTo>
                    <a:cubicBezTo>
                      <a:pt x="1088397" y="189924"/>
                      <a:pt x="1095696" y="202078"/>
                      <a:pt x="1106904" y="209550"/>
                    </a:cubicBezTo>
                    <a:cubicBezTo>
                      <a:pt x="1111667" y="212725"/>
                      <a:pt x="1116795" y="215411"/>
                      <a:pt x="1121192" y="219075"/>
                    </a:cubicBezTo>
                    <a:cubicBezTo>
                      <a:pt x="1137978" y="233063"/>
                      <a:pt x="1141255" y="242026"/>
                      <a:pt x="1154529" y="261937"/>
                    </a:cubicBezTo>
                    <a:cubicBezTo>
                      <a:pt x="1157704" y="266700"/>
                      <a:pt x="1162244" y="270795"/>
                      <a:pt x="1164054" y="276225"/>
                    </a:cubicBezTo>
                    <a:cubicBezTo>
                      <a:pt x="1165642" y="280987"/>
                      <a:pt x="1166379" y="286124"/>
                      <a:pt x="1168817" y="290512"/>
                    </a:cubicBezTo>
                    <a:cubicBezTo>
                      <a:pt x="1174377" y="300519"/>
                      <a:pt x="1187867" y="319087"/>
                      <a:pt x="1187867" y="319087"/>
                    </a:cubicBezTo>
                    <a:cubicBezTo>
                      <a:pt x="1191042" y="328612"/>
                      <a:pt x="1195742" y="337758"/>
                      <a:pt x="1197392" y="347662"/>
                    </a:cubicBezTo>
                    <a:cubicBezTo>
                      <a:pt x="1198979" y="357187"/>
                      <a:pt x="1200878" y="366665"/>
                      <a:pt x="1202154" y="376237"/>
                    </a:cubicBezTo>
                    <a:cubicBezTo>
                      <a:pt x="1204054" y="390487"/>
                      <a:pt x="1204554" y="404920"/>
                      <a:pt x="1206917" y="419100"/>
                    </a:cubicBezTo>
                    <a:cubicBezTo>
                      <a:pt x="1211705" y="447825"/>
                      <a:pt x="1217091" y="421051"/>
                      <a:pt x="1230729" y="461962"/>
                    </a:cubicBezTo>
                    <a:cubicBezTo>
                      <a:pt x="1234603" y="473583"/>
                      <a:pt x="1235785" y="481305"/>
                      <a:pt x="1245017" y="490537"/>
                    </a:cubicBezTo>
                    <a:cubicBezTo>
                      <a:pt x="1249064" y="494584"/>
                      <a:pt x="1254542" y="496887"/>
                      <a:pt x="1259304" y="500062"/>
                    </a:cubicBezTo>
                    <a:cubicBezTo>
                      <a:pt x="1267242" y="498475"/>
                      <a:pt x="1275264" y="497263"/>
                      <a:pt x="1283117" y="495300"/>
                    </a:cubicBezTo>
                    <a:cubicBezTo>
                      <a:pt x="1287987" y="494082"/>
                      <a:pt x="1293854" y="494087"/>
                      <a:pt x="1297404" y="490537"/>
                    </a:cubicBezTo>
                    <a:cubicBezTo>
                      <a:pt x="1334262" y="453677"/>
                      <a:pt x="1306245" y="474623"/>
                      <a:pt x="1321217" y="447675"/>
                    </a:cubicBezTo>
                    <a:cubicBezTo>
                      <a:pt x="1335459" y="422041"/>
                      <a:pt x="1337200" y="422168"/>
                      <a:pt x="1354554" y="404812"/>
                    </a:cubicBezTo>
                    <a:cubicBezTo>
                      <a:pt x="1357729" y="395287"/>
                      <a:pt x="1362659" y="386176"/>
                      <a:pt x="1364079" y="376237"/>
                    </a:cubicBezTo>
                    <a:cubicBezTo>
                      <a:pt x="1365667" y="365125"/>
                      <a:pt x="1366834" y="353944"/>
                      <a:pt x="1368842" y="342900"/>
                    </a:cubicBezTo>
                    <a:cubicBezTo>
                      <a:pt x="1371235" y="329738"/>
                      <a:pt x="1374285" y="321808"/>
                      <a:pt x="1378367" y="309562"/>
                    </a:cubicBezTo>
                    <a:cubicBezTo>
                      <a:pt x="1377564" y="302337"/>
                      <a:pt x="1379749" y="262206"/>
                      <a:pt x="1364079" y="252412"/>
                    </a:cubicBezTo>
                    <a:cubicBezTo>
                      <a:pt x="1355565" y="247091"/>
                      <a:pt x="1335504" y="242887"/>
                      <a:pt x="1335504" y="242887"/>
                    </a:cubicBezTo>
                    <a:cubicBezTo>
                      <a:pt x="1330742" y="246062"/>
                      <a:pt x="1325264" y="248365"/>
                      <a:pt x="1321217" y="252412"/>
                    </a:cubicBezTo>
                    <a:cubicBezTo>
                      <a:pt x="1315690" y="257939"/>
                      <a:pt x="1304408" y="279774"/>
                      <a:pt x="1302167" y="285750"/>
                    </a:cubicBezTo>
                    <a:cubicBezTo>
                      <a:pt x="1297592" y="297949"/>
                      <a:pt x="1298396" y="307579"/>
                      <a:pt x="1292642" y="319087"/>
                    </a:cubicBezTo>
                    <a:cubicBezTo>
                      <a:pt x="1274174" y="356023"/>
                      <a:pt x="1290328" y="311745"/>
                      <a:pt x="1278354" y="347662"/>
                    </a:cubicBezTo>
                    <a:cubicBezTo>
                      <a:pt x="1273592" y="344487"/>
                      <a:pt x="1268464" y="341801"/>
                      <a:pt x="1264067" y="338137"/>
                    </a:cubicBezTo>
                    <a:cubicBezTo>
                      <a:pt x="1251846" y="327953"/>
                      <a:pt x="1244769" y="317788"/>
                      <a:pt x="1235492" y="304800"/>
                    </a:cubicBezTo>
                    <a:cubicBezTo>
                      <a:pt x="1232165" y="300142"/>
                      <a:pt x="1228527" y="295632"/>
                      <a:pt x="1225967" y="290512"/>
                    </a:cubicBezTo>
                    <a:cubicBezTo>
                      <a:pt x="1206248" y="251076"/>
                      <a:pt x="1238977" y="302886"/>
                      <a:pt x="1211679" y="261937"/>
                    </a:cubicBezTo>
                    <a:cubicBezTo>
                      <a:pt x="1210512" y="254936"/>
                      <a:pt x="1207673" y="228733"/>
                      <a:pt x="1202154" y="219075"/>
                    </a:cubicBezTo>
                    <a:cubicBezTo>
                      <a:pt x="1185529" y="189982"/>
                      <a:pt x="1193681" y="208368"/>
                      <a:pt x="1173579" y="190500"/>
                    </a:cubicBezTo>
                    <a:cubicBezTo>
                      <a:pt x="1163511" y="181551"/>
                      <a:pt x="1156212" y="169397"/>
                      <a:pt x="1145004" y="161925"/>
                    </a:cubicBezTo>
                    <a:lnTo>
                      <a:pt x="1116429" y="142875"/>
                    </a:lnTo>
                    <a:cubicBezTo>
                      <a:pt x="1111667" y="139700"/>
                      <a:pt x="1106189" y="137397"/>
                      <a:pt x="1102142" y="133350"/>
                    </a:cubicBezTo>
                    <a:cubicBezTo>
                      <a:pt x="1065473" y="96681"/>
                      <a:pt x="1084774" y="112246"/>
                      <a:pt x="1044992" y="85725"/>
                    </a:cubicBezTo>
                    <a:cubicBezTo>
                      <a:pt x="1040229" y="82550"/>
                      <a:pt x="1035824" y="78760"/>
                      <a:pt x="1030704" y="76200"/>
                    </a:cubicBezTo>
                    <a:cubicBezTo>
                      <a:pt x="1019061" y="70378"/>
                      <a:pt x="1009977" y="64714"/>
                      <a:pt x="997367" y="61912"/>
                    </a:cubicBezTo>
                    <a:cubicBezTo>
                      <a:pt x="961395" y="53918"/>
                      <a:pt x="970683" y="60956"/>
                      <a:pt x="930692" y="47625"/>
                    </a:cubicBezTo>
                    <a:cubicBezTo>
                      <a:pt x="884691" y="32290"/>
                      <a:pt x="956217" y="56882"/>
                      <a:pt x="897354" y="33337"/>
                    </a:cubicBezTo>
                    <a:cubicBezTo>
                      <a:pt x="888032" y="29608"/>
                      <a:pt x="878304" y="26987"/>
                      <a:pt x="868779" y="23812"/>
                    </a:cubicBezTo>
                    <a:cubicBezTo>
                      <a:pt x="859465" y="20708"/>
                      <a:pt x="844780" y="15408"/>
                      <a:pt x="835442" y="14287"/>
                    </a:cubicBezTo>
                    <a:cubicBezTo>
                      <a:pt x="802192" y="10297"/>
                      <a:pt x="768659" y="8915"/>
                      <a:pt x="735429" y="4762"/>
                    </a:cubicBezTo>
                    <a:lnTo>
                      <a:pt x="697329" y="0"/>
                    </a:lnTo>
                    <a:cubicBezTo>
                      <a:pt x="675072" y="5564"/>
                      <a:pt x="657414" y="10621"/>
                      <a:pt x="635417" y="14287"/>
                    </a:cubicBezTo>
                    <a:cubicBezTo>
                      <a:pt x="564530" y="26101"/>
                      <a:pt x="634384" y="12590"/>
                      <a:pt x="578267" y="23812"/>
                    </a:cubicBezTo>
                    <a:cubicBezTo>
                      <a:pt x="573504" y="26987"/>
                      <a:pt x="569210" y="31012"/>
                      <a:pt x="563979" y="33337"/>
                    </a:cubicBezTo>
                    <a:cubicBezTo>
                      <a:pt x="554804" y="37415"/>
                      <a:pt x="544929" y="39687"/>
                      <a:pt x="535404" y="42862"/>
                    </a:cubicBezTo>
                    <a:lnTo>
                      <a:pt x="521117" y="47625"/>
                    </a:lnTo>
                    <a:cubicBezTo>
                      <a:pt x="516354" y="49213"/>
                      <a:pt x="511319" y="50142"/>
                      <a:pt x="506829" y="52387"/>
                    </a:cubicBezTo>
                    <a:cubicBezTo>
                      <a:pt x="500479" y="55562"/>
                      <a:pt x="494371" y="59275"/>
                      <a:pt x="487779" y="61912"/>
                    </a:cubicBezTo>
                    <a:cubicBezTo>
                      <a:pt x="478457" y="65641"/>
                      <a:pt x="468729" y="68262"/>
                      <a:pt x="459204" y="71437"/>
                    </a:cubicBezTo>
                    <a:lnTo>
                      <a:pt x="444917" y="76200"/>
                    </a:lnTo>
                    <a:cubicBezTo>
                      <a:pt x="444912" y="76202"/>
                      <a:pt x="416347" y="85721"/>
                      <a:pt x="416342" y="85725"/>
                    </a:cubicBezTo>
                    <a:cubicBezTo>
                      <a:pt x="397877" y="98034"/>
                      <a:pt x="407484" y="93440"/>
                      <a:pt x="387767" y="100012"/>
                    </a:cubicBezTo>
                    <a:lnTo>
                      <a:pt x="330617" y="138112"/>
                    </a:lnTo>
                    <a:cubicBezTo>
                      <a:pt x="313438" y="149565"/>
                      <a:pt x="300804" y="156637"/>
                      <a:pt x="287754" y="176212"/>
                    </a:cubicBezTo>
                    <a:cubicBezTo>
                      <a:pt x="264105" y="211687"/>
                      <a:pt x="294500" y="168117"/>
                      <a:pt x="263942" y="204787"/>
                    </a:cubicBezTo>
                    <a:cubicBezTo>
                      <a:pt x="260278" y="209184"/>
                      <a:pt x="258081" y="214678"/>
                      <a:pt x="254417" y="219075"/>
                    </a:cubicBezTo>
                    <a:cubicBezTo>
                      <a:pt x="242960" y="232824"/>
                      <a:pt x="239888" y="233523"/>
                      <a:pt x="225842" y="242887"/>
                    </a:cubicBezTo>
                    <a:lnTo>
                      <a:pt x="197267" y="285750"/>
                    </a:lnTo>
                    <a:cubicBezTo>
                      <a:pt x="194092" y="290512"/>
                      <a:pt x="191789" y="295990"/>
                      <a:pt x="187742" y="300037"/>
                    </a:cubicBezTo>
                    <a:cubicBezTo>
                      <a:pt x="155120" y="332659"/>
                      <a:pt x="170375" y="321140"/>
                      <a:pt x="144879" y="338137"/>
                    </a:cubicBezTo>
                    <a:cubicBezTo>
                      <a:pt x="137565" y="349108"/>
                      <a:pt x="136403" y="357187"/>
                      <a:pt x="121067" y="357187"/>
                    </a:cubicBezTo>
                    <a:cubicBezTo>
                      <a:pt x="116047" y="357187"/>
                      <a:pt x="111542" y="354012"/>
                      <a:pt x="106779" y="352425"/>
                    </a:cubicBezTo>
                    <a:lnTo>
                      <a:pt x="116304" y="36195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3" name="Freeform 28"/>
              <p:cNvSpPr/>
              <p:nvPr/>
            </p:nvSpPr>
            <p:spPr>
              <a:xfrm>
                <a:off x="14158235" y="12432509"/>
                <a:ext cx="3937988" cy="2642359"/>
              </a:xfrm>
              <a:custGeom>
                <a:avLst/>
                <a:gdLst>
                  <a:gd name="connsiteX0" fmla="*/ 52388 w 1457325"/>
                  <a:gd name="connsiteY0" fmla="*/ 581025 h 1014412"/>
                  <a:gd name="connsiteX1" fmla="*/ 52388 w 1457325"/>
                  <a:gd name="connsiteY1" fmla="*/ 581025 h 1014412"/>
                  <a:gd name="connsiteX2" fmla="*/ 23813 w 1457325"/>
                  <a:gd name="connsiteY2" fmla="*/ 628650 h 1014412"/>
                  <a:gd name="connsiteX3" fmla="*/ 14288 w 1457325"/>
                  <a:gd name="connsiteY3" fmla="*/ 657225 h 1014412"/>
                  <a:gd name="connsiteX4" fmla="*/ 4763 w 1457325"/>
                  <a:gd name="connsiteY4" fmla="*/ 690562 h 1014412"/>
                  <a:gd name="connsiteX5" fmla="*/ 0 w 1457325"/>
                  <a:gd name="connsiteY5" fmla="*/ 728662 h 1014412"/>
                  <a:gd name="connsiteX6" fmla="*/ 4763 w 1457325"/>
                  <a:gd name="connsiteY6" fmla="*/ 742950 h 1014412"/>
                  <a:gd name="connsiteX7" fmla="*/ 14288 w 1457325"/>
                  <a:gd name="connsiteY7" fmla="*/ 776287 h 1014412"/>
                  <a:gd name="connsiteX8" fmla="*/ 23813 w 1457325"/>
                  <a:gd name="connsiteY8" fmla="*/ 790575 h 1014412"/>
                  <a:gd name="connsiteX9" fmla="*/ 28575 w 1457325"/>
                  <a:gd name="connsiteY9" fmla="*/ 804862 h 1014412"/>
                  <a:gd name="connsiteX10" fmla="*/ 61913 w 1457325"/>
                  <a:gd name="connsiteY10" fmla="*/ 847725 h 1014412"/>
                  <a:gd name="connsiteX11" fmla="*/ 76200 w 1457325"/>
                  <a:gd name="connsiteY11" fmla="*/ 876300 h 1014412"/>
                  <a:gd name="connsiteX12" fmla="*/ 85725 w 1457325"/>
                  <a:gd name="connsiteY12" fmla="*/ 895350 h 1014412"/>
                  <a:gd name="connsiteX13" fmla="*/ 100013 w 1457325"/>
                  <a:gd name="connsiteY13" fmla="*/ 904875 h 1014412"/>
                  <a:gd name="connsiteX14" fmla="*/ 114300 w 1457325"/>
                  <a:gd name="connsiteY14" fmla="*/ 919162 h 1014412"/>
                  <a:gd name="connsiteX15" fmla="*/ 123825 w 1457325"/>
                  <a:gd name="connsiteY15" fmla="*/ 947737 h 1014412"/>
                  <a:gd name="connsiteX16" fmla="*/ 138113 w 1457325"/>
                  <a:gd name="connsiteY16" fmla="*/ 990600 h 1014412"/>
                  <a:gd name="connsiteX17" fmla="*/ 180975 w 1457325"/>
                  <a:gd name="connsiteY17" fmla="*/ 1009650 h 1014412"/>
                  <a:gd name="connsiteX18" fmla="*/ 195263 w 1457325"/>
                  <a:gd name="connsiteY18" fmla="*/ 1014412 h 1014412"/>
                  <a:gd name="connsiteX19" fmla="*/ 266700 w 1457325"/>
                  <a:gd name="connsiteY19" fmla="*/ 1009650 h 1014412"/>
                  <a:gd name="connsiteX20" fmla="*/ 295275 w 1457325"/>
                  <a:gd name="connsiteY20" fmla="*/ 1000125 h 1014412"/>
                  <a:gd name="connsiteX21" fmla="*/ 309563 w 1457325"/>
                  <a:gd name="connsiteY21" fmla="*/ 995362 h 1014412"/>
                  <a:gd name="connsiteX22" fmla="*/ 342900 w 1457325"/>
                  <a:gd name="connsiteY22" fmla="*/ 990600 h 1014412"/>
                  <a:gd name="connsiteX23" fmla="*/ 395288 w 1457325"/>
                  <a:gd name="connsiteY23" fmla="*/ 995362 h 1014412"/>
                  <a:gd name="connsiteX24" fmla="*/ 414338 w 1457325"/>
                  <a:gd name="connsiteY24" fmla="*/ 1000125 h 1014412"/>
                  <a:gd name="connsiteX25" fmla="*/ 466725 w 1457325"/>
                  <a:gd name="connsiteY25" fmla="*/ 995362 h 1014412"/>
                  <a:gd name="connsiteX26" fmla="*/ 552450 w 1457325"/>
                  <a:gd name="connsiteY26" fmla="*/ 990600 h 1014412"/>
                  <a:gd name="connsiteX27" fmla="*/ 638175 w 1457325"/>
                  <a:gd name="connsiteY27" fmla="*/ 981075 h 1014412"/>
                  <a:gd name="connsiteX28" fmla="*/ 676275 w 1457325"/>
                  <a:gd name="connsiteY28" fmla="*/ 976312 h 1014412"/>
                  <a:gd name="connsiteX29" fmla="*/ 785813 w 1457325"/>
                  <a:gd name="connsiteY29" fmla="*/ 971550 h 1014412"/>
                  <a:gd name="connsiteX30" fmla="*/ 871538 w 1457325"/>
                  <a:gd name="connsiteY30" fmla="*/ 962025 h 1014412"/>
                  <a:gd name="connsiteX31" fmla="*/ 942975 w 1457325"/>
                  <a:gd name="connsiteY31" fmla="*/ 952500 h 1014412"/>
                  <a:gd name="connsiteX32" fmla="*/ 962025 w 1457325"/>
                  <a:gd name="connsiteY32" fmla="*/ 947737 h 1014412"/>
                  <a:gd name="connsiteX33" fmla="*/ 985838 w 1457325"/>
                  <a:gd name="connsiteY33" fmla="*/ 942975 h 1014412"/>
                  <a:gd name="connsiteX34" fmla="*/ 1000125 w 1457325"/>
                  <a:gd name="connsiteY34" fmla="*/ 938212 h 1014412"/>
                  <a:gd name="connsiteX35" fmla="*/ 1019175 w 1457325"/>
                  <a:gd name="connsiteY35" fmla="*/ 933450 h 1014412"/>
                  <a:gd name="connsiteX36" fmla="*/ 1033463 w 1457325"/>
                  <a:gd name="connsiteY36" fmla="*/ 928687 h 1014412"/>
                  <a:gd name="connsiteX37" fmla="*/ 1071563 w 1457325"/>
                  <a:gd name="connsiteY37" fmla="*/ 919162 h 1014412"/>
                  <a:gd name="connsiteX38" fmla="*/ 1090613 w 1457325"/>
                  <a:gd name="connsiteY38" fmla="*/ 914400 h 1014412"/>
                  <a:gd name="connsiteX39" fmla="*/ 1133475 w 1457325"/>
                  <a:gd name="connsiteY39" fmla="*/ 900112 h 1014412"/>
                  <a:gd name="connsiteX40" fmla="*/ 1147763 w 1457325"/>
                  <a:gd name="connsiteY40" fmla="*/ 895350 h 1014412"/>
                  <a:gd name="connsiteX41" fmla="*/ 1190625 w 1457325"/>
                  <a:gd name="connsiteY41" fmla="*/ 885825 h 1014412"/>
                  <a:gd name="connsiteX42" fmla="*/ 1233488 w 1457325"/>
                  <a:gd name="connsiteY42" fmla="*/ 871537 h 1014412"/>
                  <a:gd name="connsiteX43" fmla="*/ 1247775 w 1457325"/>
                  <a:gd name="connsiteY43" fmla="*/ 866775 h 1014412"/>
                  <a:gd name="connsiteX44" fmla="*/ 1266825 w 1457325"/>
                  <a:gd name="connsiteY44" fmla="*/ 862012 h 1014412"/>
                  <a:gd name="connsiteX45" fmla="*/ 1281113 w 1457325"/>
                  <a:gd name="connsiteY45" fmla="*/ 852487 h 1014412"/>
                  <a:gd name="connsiteX46" fmla="*/ 1309688 w 1457325"/>
                  <a:gd name="connsiteY46" fmla="*/ 842962 h 1014412"/>
                  <a:gd name="connsiteX47" fmla="*/ 1338263 w 1457325"/>
                  <a:gd name="connsiteY47" fmla="*/ 828675 h 1014412"/>
                  <a:gd name="connsiteX48" fmla="*/ 1352550 w 1457325"/>
                  <a:gd name="connsiteY48" fmla="*/ 819150 h 1014412"/>
                  <a:gd name="connsiteX49" fmla="*/ 1366838 w 1457325"/>
                  <a:gd name="connsiteY49" fmla="*/ 814387 h 1014412"/>
                  <a:gd name="connsiteX50" fmla="*/ 1381125 w 1457325"/>
                  <a:gd name="connsiteY50" fmla="*/ 800100 h 1014412"/>
                  <a:gd name="connsiteX51" fmla="*/ 1395413 w 1457325"/>
                  <a:gd name="connsiteY51" fmla="*/ 790575 h 1014412"/>
                  <a:gd name="connsiteX52" fmla="*/ 1400175 w 1457325"/>
                  <a:gd name="connsiteY52" fmla="*/ 776287 h 1014412"/>
                  <a:gd name="connsiteX53" fmla="*/ 1428750 w 1457325"/>
                  <a:gd name="connsiteY53" fmla="*/ 738187 h 1014412"/>
                  <a:gd name="connsiteX54" fmla="*/ 1438275 w 1457325"/>
                  <a:gd name="connsiteY54" fmla="*/ 723900 h 1014412"/>
                  <a:gd name="connsiteX55" fmla="*/ 1447800 w 1457325"/>
                  <a:gd name="connsiteY55" fmla="*/ 695325 h 1014412"/>
                  <a:gd name="connsiteX56" fmla="*/ 1457325 w 1457325"/>
                  <a:gd name="connsiteY56" fmla="*/ 657225 h 1014412"/>
                  <a:gd name="connsiteX57" fmla="*/ 1447800 w 1457325"/>
                  <a:gd name="connsiteY57" fmla="*/ 547687 h 1014412"/>
                  <a:gd name="connsiteX58" fmla="*/ 1443038 w 1457325"/>
                  <a:gd name="connsiteY58" fmla="*/ 523875 h 1014412"/>
                  <a:gd name="connsiteX59" fmla="*/ 1428750 w 1457325"/>
                  <a:gd name="connsiteY59" fmla="*/ 476250 h 1014412"/>
                  <a:gd name="connsiteX60" fmla="*/ 1419225 w 1457325"/>
                  <a:gd name="connsiteY60" fmla="*/ 461962 h 1014412"/>
                  <a:gd name="connsiteX61" fmla="*/ 1414463 w 1457325"/>
                  <a:gd name="connsiteY61" fmla="*/ 442912 h 1014412"/>
                  <a:gd name="connsiteX62" fmla="*/ 1400175 w 1457325"/>
                  <a:gd name="connsiteY62" fmla="*/ 400050 h 1014412"/>
                  <a:gd name="connsiteX63" fmla="*/ 1395413 w 1457325"/>
                  <a:gd name="connsiteY63" fmla="*/ 385762 h 1014412"/>
                  <a:gd name="connsiteX64" fmla="*/ 1390650 w 1457325"/>
                  <a:gd name="connsiteY64" fmla="*/ 371475 h 1014412"/>
                  <a:gd name="connsiteX65" fmla="*/ 1381125 w 1457325"/>
                  <a:gd name="connsiteY65" fmla="*/ 338137 h 1014412"/>
                  <a:gd name="connsiteX66" fmla="*/ 1366838 w 1457325"/>
                  <a:gd name="connsiteY66" fmla="*/ 319087 h 1014412"/>
                  <a:gd name="connsiteX67" fmla="*/ 1357313 w 1457325"/>
                  <a:gd name="connsiteY67" fmla="*/ 304800 h 1014412"/>
                  <a:gd name="connsiteX68" fmla="*/ 1343025 w 1457325"/>
                  <a:gd name="connsiteY68" fmla="*/ 300037 h 1014412"/>
                  <a:gd name="connsiteX69" fmla="*/ 1328738 w 1457325"/>
                  <a:gd name="connsiteY69" fmla="*/ 285750 h 1014412"/>
                  <a:gd name="connsiteX70" fmla="*/ 1314450 w 1457325"/>
                  <a:gd name="connsiteY70" fmla="*/ 276225 h 1014412"/>
                  <a:gd name="connsiteX71" fmla="*/ 1285875 w 1457325"/>
                  <a:gd name="connsiteY71" fmla="*/ 247650 h 1014412"/>
                  <a:gd name="connsiteX72" fmla="*/ 1233488 w 1457325"/>
                  <a:gd name="connsiteY72" fmla="*/ 200025 h 1014412"/>
                  <a:gd name="connsiteX73" fmla="*/ 1204913 w 1457325"/>
                  <a:gd name="connsiteY73" fmla="*/ 157162 h 1014412"/>
                  <a:gd name="connsiteX74" fmla="*/ 1195388 w 1457325"/>
                  <a:gd name="connsiteY74" fmla="*/ 142875 h 1014412"/>
                  <a:gd name="connsiteX75" fmla="*/ 1181100 w 1457325"/>
                  <a:gd name="connsiteY75" fmla="*/ 128587 h 1014412"/>
                  <a:gd name="connsiteX76" fmla="*/ 1162050 w 1457325"/>
                  <a:gd name="connsiteY76" fmla="*/ 100012 h 1014412"/>
                  <a:gd name="connsiteX77" fmla="*/ 1152525 w 1457325"/>
                  <a:gd name="connsiteY77" fmla="*/ 85725 h 1014412"/>
                  <a:gd name="connsiteX78" fmla="*/ 1138238 w 1457325"/>
                  <a:gd name="connsiteY78" fmla="*/ 76200 h 1014412"/>
                  <a:gd name="connsiteX79" fmla="*/ 1123950 w 1457325"/>
                  <a:gd name="connsiteY79" fmla="*/ 80962 h 1014412"/>
                  <a:gd name="connsiteX80" fmla="*/ 1119188 w 1457325"/>
                  <a:gd name="connsiteY80" fmla="*/ 95250 h 1014412"/>
                  <a:gd name="connsiteX81" fmla="*/ 1114425 w 1457325"/>
                  <a:gd name="connsiteY81" fmla="*/ 147637 h 1014412"/>
                  <a:gd name="connsiteX82" fmla="*/ 1095375 w 1457325"/>
                  <a:gd name="connsiteY82" fmla="*/ 190500 h 1014412"/>
                  <a:gd name="connsiteX83" fmla="*/ 1081088 w 1457325"/>
                  <a:gd name="connsiteY83" fmla="*/ 204787 h 1014412"/>
                  <a:gd name="connsiteX84" fmla="*/ 1066800 w 1457325"/>
                  <a:gd name="connsiteY84" fmla="*/ 209550 h 1014412"/>
                  <a:gd name="connsiteX85" fmla="*/ 1052513 w 1457325"/>
                  <a:gd name="connsiteY85" fmla="*/ 219075 h 1014412"/>
                  <a:gd name="connsiteX86" fmla="*/ 1019175 w 1457325"/>
                  <a:gd name="connsiteY86" fmla="*/ 214312 h 1014412"/>
                  <a:gd name="connsiteX87" fmla="*/ 1004888 w 1457325"/>
                  <a:gd name="connsiteY87" fmla="*/ 209550 h 1014412"/>
                  <a:gd name="connsiteX88" fmla="*/ 985838 w 1457325"/>
                  <a:gd name="connsiteY88" fmla="*/ 180975 h 1014412"/>
                  <a:gd name="connsiteX89" fmla="*/ 990600 w 1457325"/>
                  <a:gd name="connsiteY89" fmla="*/ 147637 h 1014412"/>
                  <a:gd name="connsiteX90" fmla="*/ 981075 w 1457325"/>
                  <a:gd name="connsiteY90" fmla="*/ 14287 h 1014412"/>
                  <a:gd name="connsiteX91" fmla="*/ 976313 w 1457325"/>
                  <a:gd name="connsiteY91" fmla="*/ 0 h 1014412"/>
                  <a:gd name="connsiteX92" fmla="*/ 938213 w 1457325"/>
                  <a:gd name="connsiteY92" fmla="*/ 9525 h 1014412"/>
                  <a:gd name="connsiteX93" fmla="*/ 890588 w 1457325"/>
                  <a:gd name="connsiteY93" fmla="*/ 38100 h 1014412"/>
                  <a:gd name="connsiteX94" fmla="*/ 871538 w 1457325"/>
                  <a:gd name="connsiteY94" fmla="*/ 42862 h 1014412"/>
                  <a:gd name="connsiteX95" fmla="*/ 857250 w 1457325"/>
                  <a:gd name="connsiteY95" fmla="*/ 47625 h 1014412"/>
                  <a:gd name="connsiteX96" fmla="*/ 828675 w 1457325"/>
                  <a:gd name="connsiteY96" fmla="*/ 38100 h 1014412"/>
                  <a:gd name="connsiteX97" fmla="*/ 814388 w 1457325"/>
                  <a:gd name="connsiteY97" fmla="*/ 33337 h 1014412"/>
                  <a:gd name="connsiteX98" fmla="*/ 800100 w 1457325"/>
                  <a:gd name="connsiteY98" fmla="*/ 19050 h 1014412"/>
                  <a:gd name="connsiteX99" fmla="*/ 771525 w 1457325"/>
                  <a:gd name="connsiteY99" fmla="*/ 0 h 1014412"/>
                  <a:gd name="connsiteX100" fmla="*/ 747713 w 1457325"/>
                  <a:gd name="connsiteY100" fmla="*/ 4762 h 1014412"/>
                  <a:gd name="connsiteX101" fmla="*/ 742950 w 1457325"/>
                  <a:gd name="connsiteY101" fmla="*/ 19050 h 1014412"/>
                  <a:gd name="connsiteX102" fmla="*/ 757238 w 1457325"/>
                  <a:gd name="connsiteY102" fmla="*/ 128587 h 1014412"/>
                  <a:gd name="connsiteX103" fmla="*/ 766763 w 1457325"/>
                  <a:gd name="connsiteY103" fmla="*/ 166687 h 1014412"/>
                  <a:gd name="connsiteX104" fmla="*/ 757238 w 1457325"/>
                  <a:gd name="connsiteY104" fmla="*/ 219075 h 1014412"/>
                  <a:gd name="connsiteX105" fmla="*/ 747713 w 1457325"/>
                  <a:gd name="connsiteY105" fmla="*/ 233362 h 1014412"/>
                  <a:gd name="connsiteX106" fmla="*/ 723900 w 1457325"/>
                  <a:gd name="connsiteY106" fmla="*/ 271462 h 1014412"/>
                  <a:gd name="connsiteX107" fmla="*/ 700088 w 1457325"/>
                  <a:gd name="connsiteY107" fmla="*/ 300037 h 1014412"/>
                  <a:gd name="connsiteX108" fmla="*/ 671513 w 1457325"/>
                  <a:gd name="connsiteY108" fmla="*/ 309562 h 1014412"/>
                  <a:gd name="connsiteX109" fmla="*/ 657225 w 1457325"/>
                  <a:gd name="connsiteY109" fmla="*/ 314325 h 1014412"/>
                  <a:gd name="connsiteX110" fmla="*/ 638175 w 1457325"/>
                  <a:gd name="connsiteY110" fmla="*/ 309562 h 1014412"/>
                  <a:gd name="connsiteX111" fmla="*/ 609600 w 1457325"/>
                  <a:gd name="connsiteY111" fmla="*/ 300037 h 1014412"/>
                  <a:gd name="connsiteX112" fmla="*/ 595313 w 1457325"/>
                  <a:gd name="connsiteY112" fmla="*/ 304800 h 1014412"/>
                  <a:gd name="connsiteX113" fmla="*/ 576263 w 1457325"/>
                  <a:gd name="connsiteY113" fmla="*/ 333375 h 1014412"/>
                  <a:gd name="connsiteX114" fmla="*/ 552450 w 1457325"/>
                  <a:gd name="connsiteY114" fmla="*/ 361950 h 1014412"/>
                  <a:gd name="connsiteX115" fmla="*/ 547688 w 1457325"/>
                  <a:gd name="connsiteY115" fmla="*/ 385762 h 1014412"/>
                  <a:gd name="connsiteX116" fmla="*/ 533400 w 1457325"/>
                  <a:gd name="connsiteY116" fmla="*/ 400050 h 1014412"/>
                  <a:gd name="connsiteX117" fmla="*/ 509588 w 1457325"/>
                  <a:gd name="connsiteY117" fmla="*/ 428625 h 1014412"/>
                  <a:gd name="connsiteX118" fmla="*/ 495300 w 1457325"/>
                  <a:gd name="connsiteY118" fmla="*/ 433387 h 1014412"/>
                  <a:gd name="connsiteX119" fmla="*/ 447675 w 1457325"/>
                  <a:gd name="connsiteY119" fmla="*/ 466725 h 1014412"/>
                  <a:gd name="connsiteX120" fmla="*/ 419100 w 1457325"/>
                  <a:gd name="connsiteY120" fmla="*/ 485775 h 1014412"/>
                  <a:gd name="connsiteX121" fmla="*/ 404813 w 1457325"/>
                  <a:gd name="connsiteY121" fmla="*/ 490537 h 1014412"/>
                  <a:gd name="connsiteX122" fmla="*/ 390525 w 1457325"/>
                  <a:gd name="connsiteY122" fmla="*/ 500062 h 1014412"/>
                  <a:gd name="connsiteX123" fmla="*/ 347663 w 1457325"/>
                  <a:gd name="connsiteY123" fmla="*/ 509587 h 1014412"/>
                  <a:gd name="connsiteX124" fmla="*/ 290513 w 1457325"/>
                  <a:gd name="connsiteY124" fmla="*/ 528637 h 1014412"/>
                  <a:gd name="connsiteX125" fmla="*/ 276225 w 1457325"/>
                  <a:gd name="connsiteY125" fmla="*/ 533400 h 1014412"/>
                  <a:gd name="connsiteX126" fmla="*/ 242888 w 1457325"/>
                  <a:gd name="connsiteY126" fmla="*/ 552450 h 1014412"/>
                  <a:gd name="connsiteX127" fmla="*/ 228600 w 1457325"/>
                  <a:gd name="connsiteY127" fmla="*/ 561975 h 1014412"/>
                  <a:gd name="connsiteX128" fmla="*/ 195263 w 1457325"/>
                  <a:gd name="connsiteY128" fmla="*/ 576262 h 1014412"/>
                  <a:gd name="connsiteX129" fmla="*/ 142875 w 1457325"/>
                  <a:gd name="connsiteY129" fmla="*/ 571500 h 1014412"/>
                  <a:gd name="connsiteX130" fmla="*/ 76200 w 1457325"/>
                  <a:gd name="connsiteY130" fmla="*/ 581025 h 1014412"/>
                  <a:gd name="connsiteX131" fmla="*/ 47625 w 1457325"/>
                  <a:gd name="connsiteY131" fmla="*/ 585787 h 1014412"/>
                  <a:gd name="connsiteX132" fmla="*/ 52388 w 1457325"/>
                  <a:gd name="connsiteY132" fmla="*/ 581025 h 101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</a:cxnLst>
                <a:rect l="l" t="t" r="r" b="b"/>
                <a:pathLst>
                  <a:path w="1457325" h="1014412">
                    <a:moveTo>
                      <a:pt x="52388" y="581025"/>
                    </a:moveTo>
                    <a:lnTo>
                      <a:pt x="52388" y="581025"/>
                    </a:lnTo>
                    <a:cubicBezTo>
                      <a:pt x="42863" y="596900"/>
                      <a:pt x="32092" y="612091"/>
                      <a:pt x="23813" y="628650"/>
                    </a:cubicBezTo>
                    <a:cubicBezTo>
                      <a:pt x="19323" y="637630"/>
                      <a:pt x="17463" y="647700"/>
                      <a:pt x="14288" y="657225"/>
                    </a:cubicBezTo>
                    <a:cubicBezTo>
                      <a:pt x="10511" y="668556"/>
                      <a:pt x="6758" y="678592"/>
                      <a:pt x="4763" y="690562"/>
                    </a:cubicBezTo>
                    <a:cubicBezTo>
                      <a:pt x="2659" y="703187"/>
                      <a:pt x="1588" y="715962"/>
                      <a:pt x="0" y="728662"/>
                    </a:cubicBezTo>
                    <a:cubicBezTo>
                      <a:pt x="1588" y="733425"/>
                      <a:pt x="3384" y="738123"/>
                      <a:pt x="4763" y="742950"/>
                    </a:cubicBezTo>
                    <a:cubicBezTo>
                      <a:pt x="6800" y="750079"/>
                      <a:pt x="10479" y="768669"/>
                      <a:pt x="14288" y="776287"/>
                    </a:cubicBezTo>
                    <a:cubicBezTo>
                      <a:pt x="16848" y="781407"/>
                      <a:pt x="20638" y="785812"/>
                      <a:pt x="23813" y="790575"/>
                    </a:cubicBezTo>
                    <a:cubicBezTo>
                      <a:pt x="25400" y="795337"/>
                      <a:pt x="26137" y="800474"/>
                      <a:pt x="28575" y="804862"/>
                    </a:cubicBezTo>
                    <a:cubicBezTo>
                      <a:pt x="42816" y="830496"/>
                      <a:pt x="44558" y="830370"/>
                      <a:pt x="61913" y="847725"/>
                    </a:cubicBezTo>
                    <a:cubicBezTo>
                      <a:pt x="70643" y="873918"/>
                      <a:pt x="61429" y="850451"/>
                      <a:pt x="76200" y="876300"/>
                    </a:cubicBezTo>
                    <a:cubicBezTo>
                      <a:pt x="79722" y="882464"/>
                      <a:pt x="81180" y="889896"/>
                      <a:pt x="85725" y="895350"/>
                    </a:cubicBezTo>
                    <a:cubicBezTo>
                      <a:pt x="89389" y="899747"/>
                      <a:pt x="95616" y="901211"/>
                      <a:pt x="100013" y="904875"/>
                    </a:cubicBezTo>
                    <a:cubicBezTo>
                      <a:pt x="105187" y="909187"/>
                      <a:pt x="109538" y="914400"/>
                      <a:pt x="114300" y="919162"/>
                    </a:cubicBezTo>
                    <a:cubicBezTo>
                      <a:pt x="117475" y="928687"/>
                      <a:pt x="122174" y="937833"/>
                      <a:pt x="123825" y="947737"/>
                    </a:cubicBezTo>
                    <a:cubicBezTo>
                      <a:pt x="127018" y="966894"/>
                      <a:pt x="124720" y="977207"/>
                      <a:pt x="138113" y="990600"/>
                    </a:cubicBezTo>
                    <a:cubicBezTo>
                      <a:pt x="149433" y="1001921"/>
                      <a:pt x="166828" y="1004935"/>
                      <a:pt x="180975" y="1009650"/>
                    </a:cubicBezTo>
                    <a:lnTo>
                      <a:pt x="195263" y="1014412"/>
                    </a:lnTo>
                    <a:cubicBezTo>
                      <a:pt x="219075" y="1012825"/>
                      <a:pt x="243075" y="1013025"/>
                      <a:pt x="266700" y="1009650"/>
                    </a:cubicBezTo>
                    <a:cubicBezTo>
                      <a:pt x="276639" y="1008230"/>
                      <a:pt x="285750" y="1003300"/>
                      <a:pt x="295275" y="1000125"/>
                    </a:cubicBezTo>
                    <a:cubicBezTo>
                      <a:pt x="300038" y="998537"/>
                      <a:pt x="304593" y="996072"/>
                      <a:pt x="309563" y="995362"/>
                    </a:cubicBezTo>
                    <a:lnTo>
                      <a:pt x="342900" y="990600"/>
                    </a:lnTo>
                    <a:cubicBezTo>
                      <a:pt x="360363" y="992187"/>
                      <a:pt x="377907" y="993045"/>
                      <a:pt x="395288" y="995362"/>
                    </a:cubicBezTo>
                    <a:cubicBezTo>
                      <a:pt x="401776" y="996227"/>
                      <a:pt x="407793" y="1000125"/>
                      <a:pt x="414338" y="1000125"/>
                    </a:cubicBezTo>
                    <a:cubicBezTo>
                      <a:pt x="431872" y="1000125"/>
                      <a:pt x="449232" y="996568"/>
                      <a:pt x="466725" y="995362"/>
                    </a:cubicBezTo>
                    <a:cubicBezTo>
                      <a:pt x="495276" y="993393"/>
                      <a:pt x="523875" y="992187"/>
                      <a:pt x="552450" y="990600"/>
                    </a:cubicBezTo>
                    <a:cubicBezTo>
                      <a:pt x="645119" y="979015"/>
                      <a:pt x="529526" y="993147"/>
                      <a:pt x="638175" y="981075"/>
                    </a:cubicBezTo>
                    <a:cubicBezTo>
                      <a:pt x="650896" y="979662"/>
                      <a:pt x="663503" y="977136"/>
                      <a:pt x="676275" y="976312"/>
                    </a:cubicBezTo>
                    <a:cubicBezTo>
                      <a:pt x="712746" y="973959"/>
                      <a:pt x="749300" y="973137"/>
                      <a:pt x="785813" y="971550"/>
                    </a:cubicBezTo>
                    <a:cubicBezTo>
                      <a:pt x="810135" y="969118"/>
                      <a:pt x="846518" y="965874"/>
                      <a:pt x="871538" y="962025"/>
                    </a:cubicBezTo>
                    <a:cubicBezTo>
                      <a:pt x="944824" y="950750"/>
                      <a:pt x="820618" y="964734"/>
                      <a:pt x="942975" y="952500"/>
                    </a:cubicBezTo>
                    <a:cubicBezTo>
                      <a:pt x="949325" y="950912"/>
                      <a:pt x="955635" y="949157"/>
                      <a:pt x="962025" y="947737"/>
                    </a:cubicBezTo>
                    <a:cubicBezTo>
                      <a:pt x="969927" y="945981"/>
                      <a:pt x="977985" y="944938"/>
                      <a:pt x="985838" y="942975"/>
                    </a:cubicBezTo>
                    <a:cubicBezTo>
                      <a:pt x="990708" y="941757"/>
                      <a:pt x="995298" y="939591"/>
                      <a:pt x="1000125" y="938212"/>
                    </a:cubicBezTo>
                    <a:cubicBezTo>
                      <a:pt x="1006419" y="936414"/>
                      <a:pt x="1012881" y="935248"/>
                      <a:pt x="1019175" y="933450"/>
                    </a:cubicBezTo>
                    <a:cubicBezTo>
                      <a:pt x="1024002" y="932071"/>
                      <a:pt x="1028620" y="930008"/>
                      <a:pt x="1033463" y="928687"/>
                    </a:cubicBezTo>
                    <a:cubicBezTo>
                      <a:pt x="1046093" y="925242"/>
                      <a:pt x="1058863" y="922337"/>
                      <a:pt x="1071563" y="919162"/>
                    </a:cubicBezTo>
                    <a:cubicBezTo>
                      <a:pt x="1077913" y="917575"/>
                      <a:pt x="1084403" y="916470"/>
                      <a:pt x="1090613" y="914400"/>
                    </a:cubicBezTo>
                    <a:lnTo>
                      <a:pt x="1133475" y="900112"/>
                    </a:lnTo>
                    <a:cubicBezTo>
                      <a:pt x="1138238" y="898524"/>
                      <a:pt x="1142840" y="896335"/>
                      <a:pt x="1147763" y="895350"/>
                    </a:cubicBezTo>
                    <a:cubicBezTo>
                      <a:pt x="1161347" y="892633"/>
                      <a:pt x="1177183" y="889858"/>
                      <a:pt x="1190625" y="885825"/>
                    </a:cubicBezTo>
                    <a:cubicBezTo>
                      <a:pt x="1190658" y="885815"/>
                      <a:pt x="1226328" y="873924"/>
                      <a:pt x="1233488" y="871537"/>
                    </a:cubicBezTo>
                    <a:cubicBezTo>
                      <a:pt x="1238250" y="869950"/>
                      <a:pt x="1242905" y="867993"/>
                      <a:pt x="1247775" y="866775"/>
                    </a:cubicBezTo>
                    <a:lnTo>
                      <a:pt x="1266825" y="862012"/>
                    </a:lnTo>
                    <a:cubicBezTo>
                      <a:pt x="1271588" y="858837"/>
                      <a:pt x="1275882" y="854812"/>
                      <a:pt x="1281113" y="852487"/>
                    </a:cubicBezTo>
                    <a:cubicBezTo>
                      <a:pt x="1290288" y="848409"/>
                      <a:pt x="1301334" y="848531"/>
                      <a:pt x="1309688" y="842962"/>
                    </a:cubicBezTo>
                    <a:cubicBezTo>
                      <a:pt x="1328152" y="830652"/>
                      <a:pt x="1318545" y="835247"/>
                      <a:pt x="1338263" y="828675"/>
                    </a:cubicBezTo>
                    <a:cubicBezTo>
                      <a:pt x="1343025" y="825500"/>
                      <a:pt x="1347431" y="821710"/>
                      <a:pt x="1352550" y="819150"/>
                    </a:cubicBezTo>
                    <a:cubicBezTo>
                      <a:pt x="1357040" y="816905"/>
                      <a:pt x="1362661" y="817172"/>
                      <a:pt x="1366838" y="814387"/>
                    </a:cubicBezTo>
                    <a:cubicBezTo>
                      <a:pt x="1372442" y="810651"/>
                      <a:pt x="1375951" y="804412"/>
                      <a:pt x="1381125" y="800100"/>
                    </a:cubicBezTo>
                    <a:cubicBezTo>
                      <a:pt x="1385522" y="796436"/>
                      <a:pt x="1390650" y="793750"/>
                      <a:pt x="1395413" y="790575"/>
                    </a:cubicBezTo>
                    <a:cubicBezTo>
                      <a:pt x="1397000" y="785812"/>
                      <a:pt x="1397480" y="780522"/>
                      <a:pt x="1400175" y="776287"/>
                    </a:cubicBezTo>
                    <a:cubicBezTo>
                      <a:pt x="1408698" y="762894"/>
                      <a:pt x="1419944" y="751396"/>
                      <a:pt x="1428750" y="738187"/>
                    </a:cubicBezTo>
                    <a:cubicBezTo>
                      <a:pt x="1431925" y="733425"/>
                      <a:pt x="1435950" y="729130"/>
                      <a:pt x="1438275" y="723900"/>
                    </a:cubicBezTo>
                    <a:cubicBezTo>
                      <a:pt x="1442353" y="714725"/>
                      <a:pt x="1445365" y="705065"/>
                      <a:pt x="1447800" y="695325"/>
                    </a:cubicBezTo>
                    <a:lnTo>
                      <a:pt x="1457325" y="657225"/>
                    </a:lnTo>
                    <a:cubicBezTo>
                      <a:pt x="1454736" y="620974"/>
                      <a:pt x="1452961" y="583815"/>
                      <a:pt x="1447800" y="547687"/>
                    </a:cubicBezTo>
                    <a:cubicBezTo>
                      <a:pt x="1446655" y="539674"/>
                      <a:pt x="1444794" y="531777"/>
                      <a:pt x="1443038" y="523875"/>
                    </a:cubicBezTo>
                    <a:cubicBezTo>
                      <a:pt x="1440820" y="513893"/>
                      <a:pt x="1432706" y="482184"/>
                      <a:pt x="1428750" y="476250"/>
                    </a:cubicBezTo>
                    <a:lnTo>
                      <a:pt x="1419225" y="461962"/>
                    </a:lnTo>
                    <a:cubicBezTo>
                      <a:pt x="1417638" y="455612"/>
                      <a:pt x="1416344" y="449181"/>
                      <a:pt x="1414463" y="442912"/>
                    </a:cubicBezTo>
                    <a:cubicBezTo>
                      <a:pt x="1414443" y="442845"/>
                      <a:pt x="1402567" y="407227"/>
                      <a:pt x="1400175" y="400050"/>
                    </a:cubicBezTo>
                    <a:lnTo>
                      <a:pt x="1395413" y="385762"/>
                    </a:lnTo>
                    <a:cubicBezTo>
                      <a:pt x="1393826" y="381000"/>
                      <a:pt x="1391867" y="376345"/>
                      <a:pt x="1390650" y="371475"/>
                    </a:cubicBezTo>
                    <a:cubicBezTo>
                      <a:pt x="1389618" y="367346"/>
                      <a:pt x="1384163" y="343454"/>
                      <a:pt x="1381125" y="338137"/>
                    </a:cubicBezTo>
                    <a:cubicBezTo>
                      <a:pt x="1377187" y="331245"/>
                      <a:pt x="1371452" y="325546"/>
                      <a:pt x="1366838" y="319087"/>
                    </a:cubicBezTo>
                    <a:cubicBezTo>
                      <a:pt x="1363511" y="314429"/>
                      <a:pt x="1361782" y="308376"/>
                      <a:pt x="1357313" y="304800"/>
                    </a:cubicBezTo>
                    <a:cubicBezTo>
                      <a:pt x="1353393" y="301664"/>
                      <a:pt x="1347788" y="301625"/>
                      <a:pt x="1343025" y="300037"/>
                    </a:cubicBezTo>
                    <a:cubicBezTo>
                      <a:pt x="1338263" y="295275"/>
                      <a:pt x="1333912" y="290062"/>
                      <a:pt x="1328738" y="285750"/>
                    </a:cubicBezTo>
                    <a:cubicBezTo>
                      <a:pt x="1324341" y="282086"/>
                      <a:pt x="1318728" y="280028"/>
                      <a:pt x="1314450" y="276225"/>
                    </a:cubicBezTo>
                    <a:cubicBezTo>
                      <a:pt x="1304382" y="267276"/>
                      <a:pt x="1296651" y="255732"/>
                      <a:pt x="1285875" y="247650"/>
                    </a:cubicBezTo>
                    <a:cubicBezTo>
                      <a:pt x="1267369" y="233770"/>
                      <a:pt x="1246470" y="219499"/>
                      <a:pt x="1233488" y="200025"/>
                    </a:cubicBezTo>
                    <a:lnTo>
                      <a:pt x="1204913" y="157162"/>
                    </a:lnTo>
                    <a:cubicBezTo>
                      <a:pt x="1201738" y="152400"/>
                      <a:pt x="1199435" y="146922"/>
                      <a:pt x="1195388" y="142875"/>
                    </a:cubicBezTo>
                    <a:cubicBezTo>
                      <a:pt x="1190625" y="138112"/>
                      <a:pt x="1185235" y="133904"/>
                      <a:pt x="1181100" y="128587"/>
                    </a:cubicBezTo>
                    <a:cubicBezTo>
                      <a:pt x="1174072" y="119551"/>
                      <a:pt x="1168400" y="109537"/>
                      <a:pt x="1162050" y="100012"/>
                    </a:cubicBezTo>
                    <a:cubicBezTo>
                      <a:pt x="1158875" y="95250"/>
                      <a:pt x="1157287" y="88900"/>
                      <a:pt x="1152525" y="85725"/>
                    </a:cubicBezTo>
                    <a:lnTo>
                      <a:pt x="1138238" y="76200"/>
                    </a:lnTo>
                    <a:cubicBezTo>
                      <a:pt x="1133475" y="77787"/>
                      <a:pt x="1127500" y="77412"/>
                      <a:pt x="1123950" y="80962"/>
                    </a:cubicBezTo>
                    <a:cubicBezTo>
                      <a:pt x="1120400" y="84512"/>
                      <a:pt x="1119898" y="90280"/>
                      <a:pt x="1119188" y="95250"/>
                    </a:cubicBezTo>
                    <a:cubicBezTo>
                      <a:pt x="1116708" y="112608"/>
                      <a:pt x="1117472" y="130369"/>
                      <a:pt x="1114425" y="147637"/>
                    </a:cubicBezTo>
                    <a:cubicBezTo>
                      <a:pt x="1111635" y="163444"/>
                      <a:pt x="1105597" y="178233"/>
                      <a:pt x="1095375" y="190500"/>
                    </a:cubicBezTo>
                    <a:cubicBezTo>
                      <a:pt x="1091063" y="195674"/>
                      <a:pt x="1086692" y="201051"/>
                      <a:pt x="1081088" y="204787"/>
                    </a:cubicBezTo>
                    <a:cubicBezTo>
                      <a:pt x="1076911" y="207572"/>
                      <a:pt x="1071290" y="207305"/>
                      <a:pt x="1066800" y="209550"/>
                    </a:cubicBezTo>
                    <a:cubicBezTo>
                      <a:pt x="1061681" y="212110"/>
                      <a:pt x="1057275" y="215900"/>
                      <a:pt x="1052513" y="219075"/>
                    </a:cubicBezTo>
                    <a:cubicBezTo>
                      <a:pt x="1041400" y="217487"/>
                      <a:pt x="1030183" y="216514"/>
                      <a:pt x="1019175" y="214312"/>
                    </a:cubicBezTo>
                    <a:cubicBezTo>
                      <a:pt x="1014253" y="213328"/>
                      <a:pt x="1008438" y="213100"/>
                      <a:pt x="1004888" y="209550"/>
                    </a:cubicBezTo>
                    <a:cubicBezTo>
                      <a:pt x="996793" y="201455"/>
                      <a:pt x="985838" y="180975"/>
                      <a:pt x="985838" y="180975"/>
                    </a:cubicBezTo>
                    <a:cubicBezTo>
                      <a:pt x="987425" y="169862"/>
                      <a:pt x="990600" y="158862"/>
                      <a:pt x="990600" y="147637"/>
                    </a:cubicBezTo>
                    <a:cubicBezTo>
                      <a:pt x="990600" y="104311"/>
                      <a:pt x="991873" y="57480"/>
                      <a:pt x="981075" y="14287"/>
                    </a:cubicBezTo>
                    <a:cubicBezTo>
                      <a:pt x="979857" y="9417"/>
                      <a:pt x="977900" y="4762"/>
                      <a:pt x="976313" y="0"/>
                    </a:cubicBezTo>
                    <a:cubicBezTo>
                      <a:pt x="969710" y="1320"/>
                      <a:pt x="946454" y="4947"/>
                      <a:pt x="938213" y="9525"/>
                    </a:cubicBezTo>
                    <a:cubicBezTo>
                      <a:pt x="915212" y="22304"/>
                      <a:pt x="912757" y="29787"/>
                      <a:pt x="890588" y="38100"/>
                    </a:cubicBezTo>
                    <a:cubicBezTo>
                      <a:pt x="884459" y="40398"/>
                      <a:pt x="877832" y="41064"/>
                      <a:pt x="871538" y="42862"/>
                    </a:cubicBezTo>
                    <a:cubicBezTo>
                      <a:pt x="866711" y="44241"/>
                      <a:pt x="862013" y="46037"/>
                      <a:pt x="857250" y="47625"/>
                    </a:cubicBezTo>
                    <a:lnTo>
                      <a:pt x="828675" y="38100"/>
                    </a:lnTo>
                    <a:lnTo>
                      <a:pt x="814388" y="33337"/>
                    </a:lnTo>
                    <a:cubicBezTo>
                      <a:pt x="809625" y="28575"/>
                      <a:pt x="805416" y="23185"/>
                      <a:pt x="800100" y="19050"/>
                    </a:cubicBezTo>
                    <a:cubicBezTo>
                      <a:pt x="791064" y="12022"/>
                      <a:pt x="771525" y="0"/>
                      <a:pt x="771525" y="0"/>
                    </a:cubicBezTo>
                    <a:cubicBezTo>
                      <a:pt x="763588" y="1587"/>
                      <a:pt x="754448" y="272"/>
                      <a:pt x="747713" y="4762"/>
                    </a:cubicBezTo>
                    <a:cubicBezTo>
                      <a:pt x="743536" y="7547"/>
                      <a:pt x="742950" y="14030"/>
                      <a:pt x="742950" y="19050"/>
                    </a:cubicBezTo>
                    <a:cubicBezTo>
                      <a:pt x="742950" y="33053"/>
                      <a:pt x="756991" y="127599"/>
                      <a:pt x="757238" y="128587"/>
                    </a:cubicBezTo>
                    <a:lnTo>
                      <a:pt x="766763" y="166687"/>
                    </a:lnTo>
                    <a:cubicBezTo>
                      <a:pt x="765660" y="174406"/>
                      <a:pt x="762048" y="207851"/>
                      <a:pt x="757238" y="219075"/>
                    </a:cubicBezTo>
                    <a:cubicBezTo>
                      <a:pt x="754983" y="224336"/>
                      <a:pt x="750038" y="228132"/>
                      <a:pt x="747713" y="233362"/>
                    </a:cubicBezTo>
                    <a:cubicBezTo>
                      <a:pt x="731008" y="270947"/>
                      <a:pt x="749603" y="254327"/>
                      <a:pt x="723900" y="271462"/>
                    </a:cubicBezTo>
                    <a:cubicBezTo>
                      <a:pt x="717972" y="280355"/>
                      <a:pt x="709795" y="294644"/>
                      <a:pt x="700088" y="300037"/>
                    </a:cubicBezTo>
                    <a:cubicBezTo>
                      <a:pt x="691311" y="304913"/>
                      <a:pt x="681038" y="306387"/>
                      <a:pt x="671513" y="309562"/>
                    </a:cubicBezTo>
                    <a:lnTo>
                      <a:pt x="657225" y="314325"/>
                    </a:lnTo>
                    <a:cubicBezTo>
                      <a:pt x="650875" y="312737"/>
                      <a:pt x="644444" y="311443"/>
                      <a:pt x="638175" y="309562"/>
                    </a:cubicBezTo>
                    <a:cubicBezTo>
                      <a:pt x="628558" y="306677"/>
                      <a:pt x="609600" y="300037"/>
                      <a:pt x="609600" y="300037"/>
                    </a:cubicBezTo>
                    <a:cubicBezTo>
                      <a:pt x="604838" y="301625"/>
                      <a:pt x="598863" y="301250"/>
                      <a:pt x="595313" y="304800"/>
                    </a:cubicBezTo>
                    <a:cubicBezTo>
                      <a:pt x="587218" y="312895"/>
                      <a:pt x="584358" y="325281"/>
                      <a:pt x="576263" y="333375"/>
                    </a:cubicBezTo>
                    <a:cubicBezTo>
                      <a:pt x="557927" y="351709"/>
                      <a:pt x="565711" y="342058"/>
                      <a:pt x="552450" y="361950"/>
                    </a:cubicBezTo>
                    <a:cubicBezTo>
                      <a:pt x="550863" y="369887"/>
                      <a:pt x="551308" y="378522"/>
                      <a:pt x="547688" y="385762"/>
                    </a:cubicBezTo>
                    <a:cubicBezTo>
                      <a:pt x="544676" y="391786"/>
                      <a:pt x="537712" y="394876"/>
                      <a:pt x="533400" y="400050"/>
                    </a:cubicBezTo>
                    <a:cubicBezTo>
                      <a:pt x="522420" y="413225"/>
                      <a:pt x="525238" y="418192"/>
                      <a:pt x="509588" y="428625"/>
                    </a:cubicBezTo>
                    <a:cubicBezTo>
                      <a:pt x="505411" y="431410"/>
                      <a:pt x="500063" y="431800"/>
                      <a:pt x="495300" y="433387"/>
                    </a:cubicBezTo>
                    <a:cubicBezTo>
                      <a:pt x="467090" y="454545"/>
                      <a:pt x="482858" y="443270"/>
                      <a:pt x="447675" y="466725"/>
                    </a:cubicBezTo>
                    <a:lnTo>
                      <a:pt x="419100" y="485775"/>
                    </a:lnTo>
                    <a:lnTo>
                      <a:pt x="404813" y="490537"/>
                    </a:lnTo>
                    <a:cubicBezTo>
                      <a:pt x="400050" y="493712"/>
                      <a:pt x="395645" y="497502"/>
                      <a:pt x="390525" y="500062"/>
                    </a:cubicBezTo>
                    <a:cubicBezTo>
                      <a:pt x="378798" y="505926"/>
                      <a:pt x="358644" y="507757"/>
                      <a:pt x="347663" y="509587"/>
                    </a:cubicBezTo>
                    <a:lnTo>
                      <a:pt x="290513" y="528637"/>
                    </a:lnTo>
                    <a:cubicBezTo>
                      <a:pt x="285750" y="530225"/>
                      <a:pt x="280402" y="530615"/>
                      <a:pt x="276225" y="533400"/>
                    </a:cubicBezTo>
                    <a:cubicBezTo>
                      <a:pt x="241423" y="556602"/>
                      <a:pt x="285176" y="528286"/>
                      <a:pt x="242888" y="552450"/>
                    </a:cubicBezTo>
                    <a:cubicBezTo>
                      <a:pt x="237918" y="555290"/>
                      <a:pt x="233570" y="559135"/>
                      <a:pt x="228600" y="561975"/>
                    </a:cubicBezTo>
                    <a:cubicBezTo>
                      <a:pt x="212121" y="571392"/>
                      <a:pt x="211293" y="570919"/>
                      <a:pt x="195263" y="576262"/>
                    </a:cubicBezTo>
                    <a:cubicBezTo>
                      <a:pt x="177800" y="574675"/>
                      <a:pt x="160410" y="571500"/>
                      <a:pt x="142875" y="571500"/>
                    </a:cubicBezTo>
                    <a:cubicBezTo>
                      <a:pt x="94752" y="571500"/>
                      <a:pt x="108260" y="574613"/>
                      <a:pt x="76200" y="581025"/>
                    </a:cubicBezTo>
                    <a:cubicBezTo>
                      <a:pt x="66731" y="582919"/>
                      <a:pt x="57150" y="584200"/>
                      <a:pt x="47625" y="585787"/>
                    </a:cubicBezTo>
                    <a:cubicBezTo>
                      <a:pt x="31208" y="591260"/>
                      <a:pt x="51594" y="581819"/>
                      <a:pt x="52388" y="581025"/>
                    </a:cubicBezTo>
                    <a:close/>
                  </a:path>
                </a:pathLst>
              </a:custGeom>
              <a:solidFill>
                <a:srgbClr val="008C4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4" name="Freeform 27"/>
              <p:cNvSpPr/>
              <p:nvPr/>
            </p:nvSpPr>
            <p:spPr>
              <a:xfrm>
                <a:off x="10387548" y="12177687"/>
                <a:ext cx="5083350" cy="2461368"/>
              </a:xfrm>
              <a:custGeom>
                <a:avLst/>
                <a:gdLst>
                  <a:gd name="connsiteX0" fmla="*/ 652462 w 1881187"/>
                  <a:gd name="connsiteY0" fmla="*/ 2577 h 944929"/>
                  <a:gd name="connsiteX1" fmla="*/ 652462 w 1881187"/>
                  <a:gd name="connsiteY1" fmla="*/ 2577 h 944929"/>
                  <a:gd name="connsiteX2" fmla="*/ 614362 w 1881187"/>
                  <a:gd name="connsiteY2" fmla="*/ 35914 h 944929"/>
                  <a:gd name="connsiteX3" fmla="*/ 571500 w 1881187"/>
                  <a:gd name="connsiteY3" fmla="*/ 40677 h 944929"/>
                  <a:gd name="connsiteX4" fmla="*/ 557212 w 1881187"/>
                  <a:gd name="connsiteY4" fmla="*/ 45439 h 944929"/>
                  <a:gd name="connsiteX5" fmla="*/ 523875 w 1881187"/>
                  <a:gd name="connsiteY5" fmla="*/ 54964 h 944929"/>
                  <a:gd name="connsiteX6" fmla="*/ 509587 w 1881187"/>
                  <a:gd name="connsiteY6" fmla="*/ 64489 h 944929"/>
                  <a:gd name="connsiteX7" fmla="*/ 481012 w 1881187"/>
                  <a:gd name="connsiteY7" fmla="*/ 74014 h 944929"/>
                  <a:gd name="connsiteX8" fmla="*/ 466725 w 1881187"/>
                  <a:gd name="connsiteY8" fmla="*/ 78777 h 944929"/>
                  <a:gd name="connsiteX9" fmla="*/ 423862 w 1881187"/>
                  <a:gd name="connsiteY9" fmla="*/ 93064 h 944929"/>
                  <a:gd name="connsiteX10" fmla="*/ 395287 w 1881187"/>
                  <a:gd name="connsiteY10" fmla="*/ 102589 h 944929"/>
                  <a:gd name="connsiteX11" fmla="*/ 376237 w 1881187"/>
                  <a:gd name="connsiteY11" fmla="*/ 107352 h 944929"/>
                  <a:gd name="connsiteX12" fmla="*/ 357187 w 1881187"/>
                  <a:gd name="connsiteY12" fmla="*/ 116877 h 944929"/>
                  <a:gd name="connsiteX13" fmla="*/ 342900 w 1881187"/>
                  <a:gd name="connsiteY13" fmla="*/ 121639 h 944929"/>
                  <a:gd name="connsiteX14" fmla="*/ 300037 w 1881187"/>
                  <a:gd name="connsiteY14" fmla="*/ 140689 h 944929"/>
                  <a:gd name="connsiteX15" fmla="*/ 271462 w 1881187"/>
                  <a:gd name="connsiteY15" fmla="*/ 150214 h 944929"/>
                  <a:gd name="connsiteX16" fmla="*/ 238125 w 1881187"/>
                  <a:gd name="connsiteY16" fmla="*/ 174027 h 944929"/>
                  <a:gd name="connsiteX17" fmla="*/ 219075 w 1881187"/>
                  <a:gd name="connsiteY17" fmla="*/ 188314 h 944929"/>
                  <a:gd name="connsiteX18" fmla="*/ 190500 w 1881187"/>
                  <a:gd name="connsiteY18" fmla="*/ 207364 h 944929"/>
                  <a:gd name="connsiteX19" fmla="*/ 176212 w 1881187"/>
                  <a:gd name="connsiteY19" fmla="*/ 216889 h 944929"/>
                  <a:gd name="connsiteX20" fmla="*/ 161925 w 1881187"/>
                  <a:gd name="connsiteY20" fmla="*/ 231177 h 944929"/>
                  <a:gd name="connsiteX21" fmla="*/ 133350 w 1881187"/>
                  <a:gd name="connsiteY21" fmla="*/ 250227 h 944929"/>
                  <a:gd name="connsiteX22" fmla="*/ 109537 w 1881187"/>
                  <a:gd name="connsiteY22" fmla="*/ 283564 h 944929"/>
                  <a:gd name="connsiteX23" fmla="*/ 95250 w 1881187"/>
                  <a:gd name="connsiteY23" fmla="*/ 293089 h 944929"/>
                  <a:gd name="connsiteX24" fmla="*/ 85725 w 1881187"/>
                  <a:gd name="connsiteY24" fmla="*/ 307377 h 944929"/>
                  <a:gd name="connsiteX25" fmla="*/ 71437 w 1881187"/>
                  <a:gd name="connsiteY25" fmla="*/ 321664 h 944929"/>
                  <a:gd name="connsiteX26" fmla="*/ 66675 w 1881187"/>
                  <a:gd name="connsiteY26" fmla="*/ 335952 h 944929"/>
                  <a:gd name="connsiteX27" fmla="*/ 57150 w 1881187"/>
                  <a:gd name="connsiteY27" fmla="*/ 350239 h 944929"/>
                  <a:gd name="connsiteX28" fmla="*/ 47625 w 1881187"/>
                  <a:gd name="connsiteY28" fmla="*/ 378814 h 944929"/>
                  <a:gd name="connsiteX29" fmla="*/ 42862 w 1881187"/>
                  <a:gd name="connsiteY29" fmla="*/ 393102 h 944929"/>
                  <a:gd name="connsiteX30" fmla="*/ 38100 w 1881187"/>
                  <a:gd name="connsiteY30" fmla="*/ 407389 h 944929"/>
                  <a:gd name="connsiteX31" fmla="*/ 33337 w 1881187"/>
                  <a:gd name="connsiteY31" fmla="*/ 421677 h 944929"/>
                  <a:gd name="connsiteX32" fmla="*/ 28575 w 1881187"/>
                  <a:gd name="connsiteY32" fmla="*/ 440727 h 944929"/>
                  <a:gd name="connsiteX33" fmla="*/ 19050 w 1881187"/>
                  <a:gd name="connsiteY33" fmla="*/ 469302 h 944929"/>
                  <a:gd name="connsiteX34" fmla="*/ 14287 w 1881187"/>
                  <a:gd name="connsiteY34" fmla="*/ 483589 h 944929"/>
                  <a:gd name="connsiteX35" fmla="*/ 4762 w 1881187"/>
                  <a:gd name="connsiteY35" fmla="*/ 526452 h 944929"/>
                  <a:gd name="connsiteX36" fmla="*/ 0 w 1881187"/>
                  <a:gd name="connsiteY36" fmla="*/ 564552 h 944929"/>
                  <a:gd name="connsiteX37" fmla="*/ 14287 w 1881187"/>
                  <a:gd name="connsiteY37" fmla="*/ 645514 h 944929"/>
                  <a:gd name="connsiteX38" fmla="*/ 28575 w 1881187"/>
                  <a:gd name="connsiteY38" fmla="*/ 693139 h 944929"/>
                  <a:gd name="connsiteX39" fmla="*/ 33337 w 1881187"/>
                  <a:gd name="connsiteY39" fmla="*/ 707427 h 944929"/>
                  <a:gd name="connsiteX40" fmla="*/ 42862 w 1881187"/>
                  <a:gd name="connsiteY40" fmla="*/ 721714 h 944929"/>
                  <a:gd name="connsiteX41" fmla="*/ 52387 w 1881187"/>
                  <a:gd name="connsiteY41" fmla="*/ 740764 h 944929"/>
                  <a:gd name="connsiteX42" fmla="*/ 66675 w 1881187"/>
                  <a:gd name="connsiteY42" fmla="*/ 755052 h 944929"/>
                  <a:gd name="connsiteX43" fmla="*/ 100012 w 1881187"/>
                  <a:gd name="connsiteY43" fmla="*/ 797914 h 944929"/>
                  <a:gd name="connsiteX44" fmla="*/ 128587 w 1881187"/>
                  <a:gd name="connsiteY44" fmla="*/ 816964 h 944929"/>
                  <a:gd name="connsiteX45" fmla="*/ 142875 w 1881187"/>
                  <a:gd name="connsiteY45" fmla="*/ 826489 h 944929"/>
                  <a:gd name="connsiteX46" fmla="*/ 157162 w 1881187"/>
                  <a:gd name="connsiteY46" fmla="*/ 836014 h 944929"/>
                  <a:gd name="connsiteX47" fmla="*/ 200025 w 1881187"/>
                  <a:gd name="connsiteY47" fmla="*/ 840777 h 944929"/>
                  <a:gd name="connsiteX48" fmla="*/ 242887 w 1881187"/>
                  <a:gd name="connsiteY48" fmla="*/ 836014 h 944929"/>
                  <a:gd name="connsiteX49" fmla="*/ 280987 w 1881187"/>
                  <a:gd name="connsiteY49" fmla="*/ 826489 h 944929"/>
                  <a:gd name="connsiteX50" fmla="*/ 300037 w 1881187"/>
                  <a:gd name="connsiteY50" fmla="*/ 821727 h 944929"/>
                  <a:gd name="connsiteX51" fmla="*/ 381000 w 1881187"/>
                  <a:gd name="connsiteY51" fmla="*/ 812202 h 944929"/>
                  <a:gd name="connsiteX52" fmla="*/ 447675 w 1881187"/>
                  <a:gd name="connsiteY52" fmla="*/ 821727 h 944929"/>
                  <a:gd name="connsiteX53" fmla="*/ 461962 w 1881187"/>
                  <a:gd name="connsiteY53" fmla="*/ 831252 h 944929"/>
                  <a:gd name="connsiteX54" fmla="*/ 481012 w 1881187"/>
                  <a:gd name="connsiteY54" fmla="*/ 859827 h 944929"/>
                  <a:gd name="connsiteX55" fmla="*/ 495300 w 1881187"/>
                  <a:gd name="connsiteY55" fmla="*/ 864589 h 944929"/>
                  <a:gd name="connsiteX56" fmla="*/ 600075 w 1881187"/>
                  <a:gd name="connsiteY56" fmla="*/ 855064 h 944929"/>
                  <a:gd name="connsiteX57" fmla="*/ 623887 w 1881187"/>
                  <a:gd name="connsiteY57" fmla="*/ 850302 h 944929"/>
                  <a:gd name="connsiteX58" fmla="*/ 642937 w 1881187"/>
                  <a:gd name="connsiteY58" fmla="*/ 855064 h 944929"/>
                  <a:gd name="connsiteX59" fmla="*/ 709612 w 1881187"/>
                  <a:gd name="connsiteY59" fmla="*/ 864589 h 944929"/>
                  <a:gd name="connsiteX60" fmla="*/ 747712 w 1881187"/>
                  <a:gd name="connsiteY60" fmla="*/ 874114 h 944929"/>
                  <a:gd name="connsiteX61" fmla="*/ 776287 w 1881187"/>
                  <a:gd name="connsiteY61" fmla="*/ 883639 h 944929"/>
                  <a:gd name="connsiteX62" fmla="*/ 819150 w 1881187"/>
                  <a:gd name="connsiteY62" fmla="*/ 907452 h 944929"/>
                  <a:gd name="connsiteX63" fmla="*/ 871537 w 1881187"/>
                  <a:gd name="connsiteY63" fmla="*/ 912214 h 944929"/>
                  <a:gd name="connsiteX64" fmla="*/ 900112 w 1881187"/>
                  <a:gd name="connsiteY64" fmla="*/ 921739 h 944929"/>
                  <a:gd name="connsiteX65" fmla="*/ 914400 w 1881187"/>
                  <a:gd name="connsiteY65" fmla="*/ 926502 h 944929"/>
                  <a:gd name="connsiteX66" fmla="*/ 933450 w 1881187"/>
                  <a:gd name="connsiteY66" fmla="*/ 931264 h 944929"/>
                  <a:gd name="connsiteX67" fmla="*/ 966787 w 1881187"/>
                  <a:gd name="connsiteY67" fmla="*/ 940789 h 944929"/>
                  <a:gd name="connsiteX68" fmla="*/ 995362 w 1881187"/>
                  <a:gd name="connsiteY68" fmla="*/ 936027 h 944929"/>
                  <a:gd name="connsiteX69" fmla="*/ 1028700 w 1881187"/>
                  <a:gd name="connsiteY69" fmla="*/ 931264 h 944929"/>
                  <a:gd name="connsiteX70" fmla="*/ 1057275 w 1881187"/>
                  <a:gd name="connsiteY70" fmla="*/ 921739 h 944929"/>
                  <a:gd name="connsiteX71" fmla="*/ 1085850 w 1881187"/>
                  <a:gd name="connsiteY71" fmla="*/ 902689 h 944929"/>
                  <a:gd name="connsiteX72" fmla="*/ 1114425 w 1881187"/>
                  <a:gd name="connsiteY72" fmla="*/ 883639 h 944929"/>
                  <a:gd name="connsiteX73" fmla="*/ 1128712 w 1881187"/>
                  <a:gd name="connsiteY73" fmla="*/ 874114 h 944929"/>
                  <a:gd name="connsiteX74" fmla="*/ 1162050 w 1881187"/>
                  <a:gd name="connsiteY74" fmla="*/ 831252 h 944929"/>
                  <a:gd name="connsiteX75" fmla="*/ 1166812 w 1881187"/>
                  <a:gd name="connsiteY75" fmla="*/ 816964 h 944929"/>
                  <a:gd name="connsiteX76" fmla="*/ 1157287 w 1881187"/>
                  <a:gd name="connsiteY76" fmla="*/ 788389 h 944929"/>
                  <a:gd name="connsiteX77" fmla="*/ 1133475 w 1881187"/>
                  <a:gd name="connsiteY77" fmla="*/ 745527 h 944929"/>
                  <a:gd name="connsiteX78" fmla="*/ 1119187 w 1881187"/>
                  <a:gd name="connsiteY78" fmla="*/ 736002 h 944929"/>
                  <a:gd name="connsiteX79" fmla="*/ 1114425 w 1881187"/>
                  <a:gd name="connsiteY79" fmla="*/ 693139 h 944929"/>
                  <a:gd name="connsiteX80" fmla="*/ 1123950 w 1881187"/>
                  <a:gd name="connsiteY80" fmla="*/ 607414 h 944929"/>
                  <a:gd name="connsiteX81" fmla="*/ 1114425 w 1881187"/>
                  <a:gd name="connsiteY81" fmla="*/ 574077 h 944929"/>
                  <a:gd name="connsiteX82" fmla="*/ 1104900 w 1881187"/>
                  <a:gd name="connsiteY82" fmla="*/ 512164 h 944929"/>
                  <a:gd name="connsiteX83" fmla="*/ 1095375 w 1881187"/>
                  <a:gd name="connsiteY83" fmla="*/ 464539 h 944929"/>
                  <a:gd name="connsiteX84" fmla="*/ 1090612 w 1881187"/>
                  <a:gd name="connsiteY84" fmla="*/ 426439 h 944929"/>
                  <a:gd name="connsiteX85" fmla="*/ 1085850 w 1881187"/>
                  <a:gd name="connsiteY85" fmla="*/ 397864 h 944929"/>
                  <a:gd name="connsiteX86" fmla="*/ 1090612 w 1881187"/>
                  <a:gd name="connsiteY86" fmla="*/ 383577 h 944929"/>
                  <a:gd name="connsiteX87" fmla="*/ 1114425 w 1881187"/>
                  <a:gd name="connsiteY87" fmla="*/ 359764 h 944929"/>
                  <a:gd name="connsiteX88" fmla="*/ 1143000 w 1881187"/>
                  <a:gd name="connsiteY88" fmla="*/ 350239 h 944929"/>
                  <a:gd name="connsiteX89" fmla="*/ 1157287 w 1881187"/>
                  <a:gd name="connsiteY89" fmla="*/ 345477 h 944929"/>
                  <a:gd name="connsiteX90" fmla="*/ 1223962 w 1881187"/>
                  <a:gd name="connsiteY90" fmla="*/ 335952 h 944929"/>
                  <a:gd name="connsiteX91" fmla="*/ 1262062 w 1881187"/>
                  <a:gd name="connsiteY91" fmla="*/ 326427 h 944929"/>
                  <a:gd name="connsiteX92" fmla="*/ 1276350 w 1881187"/>
                  <a:gd name="connsiteY92" fmla="*/ 321664 h 944929"/>
                  <a:gd name="connsiteX93" fmla="*/ 1304925 w 1881187"/>
                  <a:gd name="connsiteY93" fmla="*/ 297852 h 944929"/>
                  <a:gd name="connsiteX94" fmla="*/ 1333500 w 1881187"/>
                  <a:gd name="connsiteY94" fmla="*/ 283564 h 944929"/>
                  <a:gd name="connsiteX95" fmla="*/ 1362075 w 1881187"/>
                  <a:gd name="connsiteY95" fmla="*/ 259752 h 944929"/>
                  <a:gd name="connsiteX96" fmla="*/ 1409700 w 1881187"/>
                  <a:gd name="connsiteY96" fmla="*/ 240702 h 944929"/>
                  <a:gd name="connsiteX97" fmla="*/ 1423987 w 1881187"/>
                  <a:gd name="connsiteY97" fmla="*/ 235939 h 944929"/>
                  <a:gd name="connsiteX98" fmla="*/ 1447800 w 1881187"/>
                  <a:gd name="connsiteY98" fmla="*/ 240702 h 944929"/>
                  <a:gd name="connsiteX99" fmla="*/ 1476375 w 1881187"/>
                  <a:gd name="connsiteY99" fmla="*/ 245464 h 944929"/>
                  <a:gd name="connsiteX100" fmla="*/ 1504950 w 1881187"/>
                  <a:gd name="connsiteY100" fmla="*/ 259752 h 944929"/>
                  <a:gd name="connsiteX101" fmla="*/ 1524000 w 1881187"/>
                  <a:gd name="connsiteY101" fmla="*/ 264514 h 944929"/>
                  <a:gd name="connsiteX102" fmla="*/ 1538287 w 1881187"/>
                  <a:gd name="connsiteY102" fmla="*/ 274039 h 944929"/>
                  <a:gd name="connsiteX103" fmla="*/ 1566862 w 1881187"/>
                  <a:gd name="connsiteY103" fmla="*/ 283564 h 944929"/>
                  <a:gd name="connsiteX104" fmla="*/ 1590675 w 1881187"/>
                  <a:gd name="connsiteY104" fmla="*/ 312139 h 944929"/>
                  <a:gd name="connsiteX105" fmla="*/ 1600200 w 1881187"/>
                  <a:gd name="connsiteY105" fmla="*/ 326427 h 944929"/>
                  <a:gd name="connsiteX106" fmla="*/ 1614487 w 1881187"/>
                  <a:gd name="connsiteY106" fmla="*/ 335952 h 944929"/>
                  <a:gd name="connsiteX107" fmla="*/ 1628775 w 1881187"/>
                  <a:gd name="connsiteY107" fmla="*/ 350239 h 944929"/>
                  <a:gd name="connsiteX108" fmla="*/ 1643062 w 1881187"/>
                  <a:gd name="connsiteY108" fmla="*/ 355002 h 944929"/>
                  <a:gd name="connsiteX109" fmla="*/ 1671637 w 1881187"/>
                  <a:gd name="connsiteY109" fmla="*/ 378814 h 944929"/>
                  <a:gd name="connsiteX110" fmla="*/ 1685925 w 1881187"/>
                  <a:gd name="connsiteY110" fmla="*/ 383577 h 944929"/>
                  <a:gd name="connsiteX111" fmla="*/ 1704975 w 1881187"/>
                  <a:gd name="connsiteY111" fmla="*/ 378814 h 944929"/>
                  <a:gd name="connsiteX112" fmla="*/ 1733550 w 1881187"/>
                  <a:gd name="connsiteY112" fmla="*/ 374052 h 944929"/>
                  <a:gd name="connsiteX113" fmla="*/ 1752600 w 1881187"/>
                  <a:gd name="connsiteY113" fmla="*/ 364527 h 944929"/>
                  <a:gd name="connsiteX114" fmla="*/ 1800225 w 1881187"/>
                  <a:gd name="connsiteY114" fmla="*/ 350239 h 944929"/>
                  <a:gd name="connsiteX115" fmla="*/ 1843087 w 1881187"/>
                  <a:gd name="connsiteY115" fmla="*/ 335952 h 944929"/>
                  <a:gd name="connsiteX116" fmla="*/ 1857375 w 1881187"/>
                  <a:gd name="connsiteY116" fmla="*/ 331189 h 944929"/>
                  <a:gd name="connsiteX117" fmla="*/ 1881187 w 1881187"/>
                  <a:gd name="connsiteY117" fmla="*/ 326427 h 944929"/>
                  <a:gd name="connsiteX118" fmla="*/ 1852612 w 1881187"/>
                  <a:gd name="connsiteY118" fmla="*/ 307377 h 944929"/>
                  <a:gd name="connsiteX119" fmla="*/ 1838325 w 1881187"/>
                  <a:gd name="connsiteY119" fmla="*/ 302614 h 944929"/>
                  <a:gd name="connsiteX120" fmla="*/ 1824037 w 1881187"/>
                  <a:gd name="connsiteY120" fmla="*/ 293089 h 944929"/>
                  <a:gd name="connsiteX121" fmla="*/ 1809750 w 1881187"/>
                  <a:gd name="connsiteY121" fmla="*/ 288327 h 944929"/>
                  <a:gd name="connsiteX122" fmla="*/ 1771650 w 1881187"/>
                  <a:gd name="connsiteY122" fmla="*/ 278802 h 944929"/>
                  <a:gd name="connsiteX123" fmla="*/ 1738312 w 1881187"/>
                  <a:gd name="connsiteY123" fmla="*/ 274039 h 944929"/>
                  <a:gd name="connsiteX124" fmla="*/ 1666875 w 1881187"/>
                  <a:gd name="connsiteY124" fmla="*/ 264514 h 944929"/>
                  <a:gd name="connsiteX125" fmla="*/ 1652587 w 1881187"/>
                  <a:gd name="connsiteY125" fmla="*/ 259752 h 944929"/>
                  <a:gd name="connsiteX126" fmla="*/ 1628775 w 1881187"/>
                  <a:gd name="connsiteY126" fmla="*/ 254989 h 944929"/>
                  <a:gd name="connsiteX127" fmla="*/ 1614487 w 1881187"/>
                  <a:gd name="connsiteY127" fmla="*/ 250227 h 944929"/>
                  <a:gd name="connsiteX128" fmla="*/ 1595437 w 1881187"/>
                  <a:gd name="connsiteY128" fmla="*/ 245464 h 944929"/>
                  <a:gd name="connsiteX129" fmla="*/ 1533525 w 1881187"/>
                  <a:gd name="connsiteY129" fmla="*/ 254989 h 944929"/>
                  <a:gd name="connsiteX130" fmla="*/ 1519237 w 1881187"/>
                  <a:gd name="connsiteY130" fmla="*/ 259752 h 944929"/>
                  <a:gd name="connsiteX131" fmla="*/ 1495425 w 1881187"/>
                  <a:gd name="connsiteY131" fmla="*/ 254989 h 944929"/>
                  <a:gd name="connsiteX132" fmla="*/ 1466850 w 1881187"/>
                  <a:gd name="connsiteY132" fmla="*/ 245464 h 944929"/>
                  <a:gd name="connsiteX133" fmla="*/ 1452562 w 1881187"/>
                  <a:gd name="connsiteY133" fmla="*/ 240702 h 944929"/>
                  <a:gd name="connsiteX134" fmla="*/ 1419225 w 1881187"/>
                  <a:gd name="connsiteY134" fmla="*/ 231177 h 944929"/>
                  <a:gd name="connsiteX135" fmla="*/ 1366837 w 1881187"/>
                  <a:gd name="connsiteY135" fmla="*/ 235939 h 944929"/>
                  <a:gd name="connsiteX136" fmla="*/ 1352550 w 1881187"/>
                  <a:gd name="connsiteY136" fmla="*/ 240702 h 944929"/>
                  <a:gd name="connsiteX137" fmla="*/ 1266825 w 1881187"/>
                  <a:gd name="connsiteY137" fmla="*/ 254989 h 944929"/>
                  <a:gd name="connsiteX138" fmla="*/ 1252537 w 1881187"/>
                  <a:gd name="connsiteY138" fmla="*/ 250227 h 944929"/>
                  <a:gd name="connsiteX139" fmla="*/ 1219200 w 1881187"/>
                  <a:gd name="connsiteY139" fmla="*/ 245464 h 944929"/>
                  <a:gd name="connsiteX140" fmla="*/ 1195387 w 1881187"/>
                  <a:gd name="connsiteY140" fmla="*/ 235939 h 944929"/>
                  <a:gd name="connsiteX141" fmla="*/ 1176337 w 1881187"/>
                  <a:gd name="connsiteY141" fmla="*/ 226414 h 944929"/>
                  <a:gd name="connsiteX142" fmla="*/ 1162050 w 1881187"/>
                  <a:gd name="connsiteY142" fmla="*/ 216889 h 944929"/>
                  <a:gd name="connsiteX143" fmla="*/ 1147762 w 1881187"/>
                  <a:gd name="connsiteY143" fmla="*/ 212127 h 944929"/>
                  <a:gd name="connsiteX144" fmla="*/ 1128712 w 1881187"/>
                  <a:gd name="connsiteY144" fmla="*/ 202602 h 944929"/>
                  <a:gd name="connsiteX145" fmla="*/ 1090612 w 1881187"/>
                  <a:gd name="connsiteY145" fmla="*/ 183552 h 944929"/>
                  <a:gd name="connsiteX146" fmla="*/ 1076325 w 1881187"/>
                  <a:gd name="connsiteY146" fmla="*/ 174027 h 944929"/>
                  <a:gd name="connsiteX147" fmla="*/ 1047750 w 1881187"/>
                  <a:gd name="connsiteY147" fmla="*/ 164502 h 944929"/>
                  <a:gd name="connsiteX148" fmla="*/ 1033462 w 1881187"/>
                  <a:gd name="connsiteY148" fmla="*/ 159739 h 944929"/>
                  <a:gd name="connsiteX149" fmla="*/ 1009650 w 1881187"/>
                  <a:gd name="connsiteY149" fmla="*/ 154977 h 944929"/>
                  <a:gd name="connsiteX150" fmla="*/ 995362 w 1881187"/>
                  <a:gd name="connsiteY150" fmla="*/ 150214 h 944929"/>
                  <a:gd name="connsiteX151" fmla="*/ 962025 w 1881187"/>
                  <a:gd name="connsiteY151" fmla="*/ 140689 h 944929"/>
                  <a:gd name="connsiteX152" fmla="*/ 942975 w 1881187"/>
                  <a:gd name="connsiteY152" fmla="*/ 131164 h 944929"/>
                  <a:gd name="connsiteX153" fmla="*/ 914400 w 1881187"/>
                  <a:gd name="connsiteY153" fmla="*/ 121639 h 944929"/>
                  <a:gd name="connsiteX154" fmla="*/ 900112 w 1881187"/>
                  <a:gd name="connsiteY154" fmla="*/ 116877 h 944929"/>
                  <a:gd name="connsiteX155" fmla="*/ 881062 w 1881187"/>
                  <a:gd name="connsiteY155" fmla="*/ 107352 h 944929"/>
                  <a:gd name="connsiteX156" fmla="*/ 866775 w 1881187"/>
                  <a:gd name="connsiteY156" fmla="*/ 97827 h 944929"/>
                  <a:gd name="connsiteX157" fmla="*/ 852487 w 1881187"/>
                  <a:gd name="connsiteY157" fmla="*/ 93064 h 944929"/>
                  <a:gd name="connsiteX158" fmla="*/ 823912 w 1881187"/>
                  <a:gd name="connsiteY158" fmla="*/ 78777 h 944929"/>
                  <a:gd name="connsiteX159" fmla="*/ 809625 w 1881187"/>
                  <a:gd name="connsiteY159" fmla="*/ 69252 h 944929"/>
                  <a:gd name="connsiteX160" fmla="*/ 795337 w 1881187"/>
                  <a:gd name="connsiteY160" fmla="*/ 64489 h 944929"/>
                  <a:gd name="connsiteX161" fmla="*/ 766762 w 1881187"/>
                  <a:gd name="connsiteY161" fmla="*/ 45439 h 944929"/>
                  <a:gd name="connsiteX162" fmla="*/ 752475 w 1881187"/>
                  <a:gd name="connsiteY162" fmla="*/ 35914 h 944929"/>
                  <a:gd name="connsiteX163" fmla="*/ 733425 w 1881187"/>
                  <a:gd name="connsiteY163" fmla="*/ 26389 h 944929"/>
                  <a:gd name="connsiteX164" fmla="*/ 704850 w 1881187"/>
                  <a:gd name="connsiteY164" fmla="*/ 12102 h 944929"/>
                  <a:gd name="connsiteX165" fmla="*/ 690562 w 1881187"/>
                  <a:gd name="connsiteY165" fmla="*/ 2577 h 944929"/>
                  <a:gd name="connsiteX166" fmla="*/ 652462 w 1881187"/>
                  <a:gd name="connsiteY166" fmla="*/ 2577 h 94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</a:cxnLst>
                <a:rect l="l" t="t" r="r" b="b"/>
                <a:pathLst>
                  <a:path w="1881187" h="944929">
                    <a:moveTo>
                      <a:pt x="652462" y="2577"/>
                    </a:moveTo>
                    <a:lnTo>
                      <a:pt x="652462" y="2577"/>
                    </a:lnTo>
                    <a:cubicBezTo>
                      <a:pt x="639762" y="13689"/>
                      <a:pt x="629631" y="28729"/>
                      <a:pt x="614362" y="35914"/>
                    </a:cubicBezTo>
                    <a:cubicBezTo>
                      <a:pt x="601355" y="42035"/>
                      <a:pt x="585680" y="38314"/>
                      <a:pt x="571500" y="40677"/>
                    </a:cubicBezTo>
                    <a:cubicBezTo>
                      <a:pt x="566548" y="41502"/>
                      <a:pt x="562039" y="44060"/>
                      <a:pt x="557212" y="45439"/>
                    </a:cubicBezTo>
                    <a:cubicBezTo>
                      <a:pt x="515360" y="57396"/>
                      <a:pt x="558124" y="43548"/>
                      <a:pt x="523875" y="54964"/>
                    </a:cubicBezTo>
                    <a:cubicBezTo>
                      <a:pt x="519112" y="58139"/>
                      <a:pt x="514818" y="62164"/>
                      <a:pt x="509587" y="64489"/>
                    </a:cubicBezTo>
                    <a:cubicBezTo>
                      <a:pt x="500412" y="68567"/>
                      <a:pt x="490537" y="70839"/>
                      <a:pt x="481012" y="74014"/>
                    </a:cubicBezTo>
                    <a:lnTo>
                      <a:pt x="466725" y="78777"/>
                    </a:lnTo>
                    <a:lnTo>
                      <a:pt x="423862" y="93064"/>
                    </a:lnTo>
                    <a:lnTo>
                      <a:pt x="395287" y="102589"/>
                    </a:lnTo>
                    <a:cubicBezTo>
                      <a:pt x="388937" y="104177"/>
                      <a:pt x="382366" y="105054"/>
                      <a:pt x="376237" y="107352"/>
                    </a:cubicBezTo>
                    <a:cubicBezTo>
                      <a:pt x="369590" y="109845"/>
                      <a:pt x="363713" y="114080"/>
                      <a:pt x="357187" y="116877"/>
                    </a:cubicBezTo>
                    <a:cubicBezTo>
                      <a:pt x="352573" y="118854"/>
                      <a:pt x="347514" y="119662"/>
                      <a:pt x="342900" y="121639"/>
                    </a:cubicBezTo>
                    <a:cubicBezTo>
                      <a:pt x="300970" y="139609"/>
                      <a:pt x="348785" y="122963"/>
                      <a:pt x="300037" y="140689"/>
                    </a:cubicBezTo>
                    <a:cubicBezTo>
                      <a:pt x="290601" y="144120"/>
                      <a:pt x="271462" y="150214"/>
                      <a:pt x="271462" y="150214"/>
                    </a:cubicBezTo>
                    <a:cubicBezTo>
                      <a:pt x="209259" y="196868"/>
                      <a:pt x="286832" y="139237"/>
                      <a:pt x="238125" y="174027"/>
                    </a:cubicBezTo>
                    <a:cubicBezTo>
                      <a:pt x="231666" y="178641"/>
                      <a:pt x="225578" y="183762"/>
                      <a:pt x="219075" y="188314"/>
                    </a:cubicBezTo>
                    <a:cubicBezTo>
                      <a:pt x="209697" y="194879"/>
                      <a:pt x="200025" y="201014"/>
                      <a:pt x="190500" y="207364"/>
                    </a:cubicBezTo>
                    <a:cubicBezTo>
                      <a:pt x="185737" y="210539"/>
                      <a:pt x="180259" y="212841"/>
                      <a:pt x="176212" y="216889"/>
                    </a:cubicBezTo>
                    <a:cubicBezTo>
                      <a:pt x="171450" y="221652"/>
                      <a:pt x="167241" y="227042"/>
                      <a:pt x="161925" y="231177"/>
                    </a:cubicBezTo>
                    <a:cubicBezTo>
                      <a:pt x="152889" y="238205"/>
                      <a:pt x="133350" y="250227"/>
                      <a:pt x="133350" y="250227"/>
                    </a:cubicBezTo>
                    <a:cubicBezTo>
                      <a:pt x="127941" y="258340"/>
                      <a:pt x="115445" y="277656"/>
                      <a:pt x="109537" y="283564"/>
                    </a:cubicBezTo>
                    <a:cubicBezTo>
                      <a:pt x="105490" y="287611"/>
                      <a:pt x="100012" y="289914"/>
                      <a:pt x="95250" y="293089"/>
                    </a:cubicBezTo>
                    <a:cubicBezTo>
                      <a:pt x="92075" y="297852"/>
                      <a:pt x="89389" y="302980"/>
                      <a:pt x="85725" y="307377"/>
                    </a:cubicBezTo>
                    <a:cubicBezTo>
                      <a:pt x="81413" y="312551"/>
                      <a:pt x="75173" y="316060"/>
                      <a:pt x="71437" y="321664"/>
                    </a:cubicBezTo>
                    <a:cubicBezTo>
                      <a:pt x="68652" y="325841"/>
                      <a:pt x="68920" y="331462"/>
                      <a:pt x="66675" y="335952"/>
                    </a:cubicBezTo>
                    <a:cubicBezTo>
                      <a:pt x="64115" y="341071"/>
                      <a:pt x="59475" y="345009"/>
                      <a:pt x="57150" y="350239"/>
                    </a:cubicBezTo>
                    <a:cubicBezTo>
                      <a:pt x="53072" y="359414"/>
                      <a:pt x="50800" y="369289"/>
                      <a:pt x="47625" y="378814"/>
                    </a:cubicBezTo>
                    <a:lnTo>
                      <a:pt x="42862" y="393102"/>
                    </a:lnTo>
                    <a:lnTo>
                      <a:pt x="38100" y="407389"/>
                    </a:lnTo>
                    <a:cubicBezTo>
                      <a:pt x="36512" y="412152"/>
                      <a:pt x="34554" y="416807"/>
                      <a:pt x="33337" y="421677"/>
                    </a:cubicBezTo>
                    <a:cubicBezTo>
                      <a:pt x="31750" y="428027"/>
                      <a:pt x="30456" y="434458"/>
                      <a:pt x="28575" y="440727"/>
                    </a:cubicBezTo>
                    <a:cubicBezTo>
                      <a:pt x="25690" y="450344"/>
                      <a:pt x="22225" y="459777"/>
                      <a:pt x="19050" y="469302"/>
                    </a:cubicBezTo>
                    <a:cubicBezTo>
                      <a:pt x="17462" y="474064"/>
                      <a:pt x="15271" y="478666"/>
                      <a:pt x="14287" y="483589"/>
                    </a:cubicBezTo>
                    <a:cubicBezTo>
                      <a:pt x="8241" y="513820"/>
                      <a:pt x="11488" y="499549"/>
                      <a:pt x="4762" y="526452"/>
                    </a:cubicBezTo>
                    <a:cubicBezTo>
                      <a:pt x="3175" y="539152"/>
                      <a:pt x="0" y="551753"/>
                      <a:pt x="0" y="564552"/>
                    </a:cubicBezTo>
                    <a:cubicBezTo>
                      <a:pt x="0" y="630564"/>
                      <a:pt x="2464" y="598228"/>
                      <a:pt x="14287" y="645514"/>
                    </a:cubicBezTo>
                    <a:cubicBezTo>
                      <a:pt x="21486" y="674309"/>
                      <a:pt x="16979" y="658348"/>
                      <a:pt x="28575" y="693139"/>
                    </a:cubicBezTo>
                    <a:cubicBezTo>
                      <a:pt x="30162" y="697902"/>
                      <a:pt x="30552" y="703250"/>
                      <a:pt x="33337" y="707427"/>
                    </a:cubicBezTo>
                    <a:cubicBezTo>
                      <a:pt x="36512" y="712189"/>
                      <a:pt x="40022" y="716744"/>
                      <a:pt x="42862" y="721714"/>
                    </a:cubicBezTo>
                    <a:cubicBezTo>
                      <a:pt x="46384" y="727878"/>
                      <a:pt x="48260" y="734987"/>
                      <a:pt x="52387" y="740764"/>
                    </a:cubicBezTo>
                    <a:cubicBezTo>
                      <a:pt x="56302" y="746245"/>
                      <a:pt x="62540" y="749735"/>
                      <a:pt x="66675" y="755052"/>
                    </a:cubicBezTo>
                    <a:cubicBezTo>
                      <a:pt x="82430" y="775308"/>
                      <a:pt x="81767" y="783723"/>
                      <a:pt x="100012" y="797914"/>
                    </a:cubicBezTo>
                    <a:cubicBezTo>
                      <a:pt x="109048" y="804942"/>
                      <a:pt x="119062" y="810614"/>
                      <a:pt x="128587" y="816964"/>
                    </a:cubicBezTo>
                    <a:lnTo>
                      <a:pt x="142875" y="826489"/>
                    </a:lnTo>
                    <a:cubicBezTo>
                      <a:pt x="147637" y="829664"/>
                      <a:pt x="151473" y="835382"/>
                      <a:pt x="157162" y="836014"/>
                    </a:cubicBezTo>
                    <a:lnTo>
                      <a:pt x="200025" y="840777"/>
                    </a:lnTo>
                    <a:cubicBezTo>
                      <a:pt x="214312" y="839189"/>
                      <a:pt x="228730" y="838512"/>
                      <a:pt x="242887" y="836014"/>
                    </a:cubicBezTo>
                    <a:cubicBezTo>
                      <a:pt x="255779" y="833739"/>
                      <a:pt x="268287" y="829664"/>
                      <a:pt x="280987" y="826489"/>
                    </a:cubicBezTo>
                    <a:cubicBezTo>
                      <a:pt x="287337" y="824902"/>
                      <a:pt x="293524" y="822378"/>
                      <a:pt x="300037" y="821727"/>
                    </a:cubicBezTo>
                    <a:cubicBezTo>
                      <a:pt x="358832" y="815847"/>
                      <a:pt x="331868" y="819220"/>
                      <a:pt x="381000" y="812202"/>
                    </a:cubicBezTo>
                    <a:cubicBezTo>
                      <a:pt x="394390" y="813419"/>
                      <a:pt x="429349" y="812564"/>
                      <a:pt x="447675" y="821727"/>
                    </a:cubicBezTo>
                    <a:cubicBezTo>
                      <a:pt x="452794" y="824287"/>
                      <a:pt x="457200" y="828077"/>
                      <a:pt x="461962" y="831252"/>
                    </a:cubicBezTo>
                    <a:cubicBezTo>
                      <a:pt x="466955" y="846229"/>
                      <a:pt x="465725" y="849635"/>
                      <a:pt x="481012" y="859827"/>
                    </a:cubicBezTo>
                    <a:cubicBezTo>
                      <a:pt x="485189" y="862612"/>
                      <a:pt x="490537" y="863002"/>
                      <a:pt x="495300" y="864589"/>
                    </a:cubicBezTo>
                    <a:cubicBezTo>
                      <a:pt x="538074" y="861534"/>
                      <a:pt x="560928" y="861087"/>
                      <a:pt x="600075" y="855064"/>
                    </a:cubicBezTo>
                    <a:cubicBezTo>
                      <a:pt x="608075" y="853833"/>
                      <a:pt x="615950" y="851889"/>
                      <a:pt x="623887" y="850302"/>
                    </a:cubicBezTo>
                    <a:cubicBezTo>
                      <a:pt x="630237" y="851889"/>
                      <a:pt x="636481" y="853988"/>
                      <a:pt x="642937" y="855064"/>
                    </a:cubicBezTo>
                    <a:cubicBezTo>
                      <a:pt x="665082" y="858755"/>
                      <a:pt x="687832" y="859144"/>
                      <a:pt x="709612" y="864589"/>
                    </a:cubicBezTo>
                    <a:cubicBezTo>
                      <a:pt x="722312" y="867764"/>
                      <a:pt x="735293" y="869974"/>
                      <a:pt x="747712" y="874114"/>
                    </a:cubicBezTo>
                    <a:lnTo>
                      <a:pt x="776287" y="883639"/>
                    </a:lnTo>
                    <a:cubicBezTo>
                      <a:pt x="788184" y="891570"/>
                      <a:pt x="803148" y="905166"/>
                      <a:pt x="819150" y="907452"/>
                    </a:cubicBezTo>
                    <a:cubicBezTo>
                      <a:pt x="836508" y="909932"/>
                      <a:pt x="854075" y="910627"/>
                      <a:pt x="871537" y="912214"/>
                    </a:cubicBezTo>
                    <a:lnTo>
                      <a:pt x="900112" y="921739"/>
                    </a:lnTo>
                    <a:cubicBezTo>
                      <a:pt x="904875" y="923327"/>
                      <a:pt x="909530" y="925285"/>
                      <a:pt x="914400" y="926502"/>
                    </a:cubicBezTo>
                    <a:cubicBezTo>
                      <a:pt x="920750" y="928089"/>
                      <a:pt x="927156" y="929466"/>
                      <a:pt x="933450" y="931264"/>
                    </a:cubicBezTo>
                    <a:cubicBezTo>
                      <a:pt x="981276" y="944929"/>
                      <a:pt x="907233" y="925902"/>
                      <a:pt x="966787" y="940789"/>
                    </a:cubicBezTo>
                    <a:lnTo>
                      <a:pt x="995362" y="936027"/>
                    </a:lnTo>
                    <a:cubicBezTo>
                      <a:pt x="1006457" y="934320"/>
                      <a:pt x="1017762" y="933788"/>
                      <a:pt x="1028700" y="931264"/>
                    </a:cubicBezTo>
                    <a:cubicBezTo>
                      <a:pt x="1038483" y="929006"/>
                      <a:pt x="1048921" y="927308"/>
                      <a:pt x="1057275" y="921739"/>
                    </a:cubicBezTo>
                    <a:lnTo>
                      <a:pt x="1085850" y="902689"/>
                    </a:lnTo>
                    <a:lnTo>
                      <a:pt x="1114425" y="883639"/>
                    </a:lnTo>
                    <a:lnTo>
                      <a:pt x="1128712" y="874114"/>
                    </a:lnTo>
                    <a:cubicBezTo>
                      <a:pt x="1151498" y="839935"/>
                      <a:pt x="1139667" y="853633"/>
                      <a:pt x="1162050" y="831252"/>
                    </a:cubicBezTo>
                    <a:cubicBezTo>
                      <a:pt x="1163637" y="826489"/>
                      <a:pt x="1167366" y="821954"/>
                      <a:pt x="1166812" y="816964"/>
                    </a:cubicBezTo>
                    <a:cubicBezTo>
                      <a:pt x="1165703" y="806985"/>
                      <a:pt x="1160462" y="797914"/>
                      <a:pt x="1157287" y="788389"/>
                    </a:cubicBezTo>
                    <a:cubicBezTo>
                      <a:pt x="1152324" y="773500"/>
                      <a:pt x="1147513" y="754885"/>
                      <a:pt x="1133475" y="745527"/>
                    </a:cubicBezTo>
                    <a:lnTo>
                      <a:pt x="1119187" y="736002"/>
                    </a:lnTo>
                    <a:cubicBezTo>
                      <a:pt x="1108074" y="702664"/>
                      <a:pt x="1106487" y="716952"/>
                      <a:pt x="1114425" y="693139"/>
                    </a:cubicBezTo>
                    <a:cubicBezTo>
                      <a:pt x="1119518" y="662577"/>
                      <a:pt x="1123950" y="640793"/>
                      <a:pt x="1123950" y="607414"/>
                    </a:cubicBezTo>
                    <a:cubicBezTo>
                      <a:pt x="1123950" y="601437"/>
                      <a:pt x="1116670" y="580813"/>
                      <a:pt x="1114425" y="574077"/>
                    </a:cubicBezTo>
                    <a:cubicBezTo>
                      <a:pt x="1102910" y="481969"/>
                      <a:pt x="1115807" y="577605"/>
                      <a:pt x="1104900" y="512164"/>
                    </a:cubicBezTo>
                    <a:cubicBezTo>
                      <a:pt x="1097604" y="468387"/>
                      <a:pt x="1104502" y="491923"/>
                      <a:pt x="1095375" y="464539"/>
                    </a:cubicBezTo>
                    <a:cubicBezTo>
                      <a:pt x="1093787" y="451839"/>
                      <a:pt x="1092422" y="439109"/>
                      <a:pt x="1090612" y="426439"/>
                    </a:cubicBezTo>
                    <a:cubicBezTo>
                      <a:pt x="1089246" y="416880"/>
                      <a:pt x="1085850" y="407520"/>
                      <a:pt x="1085850" y="397864"/>
                    </a:cubicBezTo>
                    <a:cubicBezTo>
                      <a:pt x="1085850" y="392844"/>
                      <a:pt x="1088367" y="388067"/>
                      <a:pt x="1090612" y="383577"/>
                    </a:cubicBezTo>
                    <a:cubicBezTo>
                      <a:pt x="1096509" y="371783"/>
                      <a:pt x="1102178" y="365207"/>
                      <a:pt x="1114425" y="359764"/>
                    </a:cubicBezTo>
                    <a:cubicBezTo>
                      <a:pt x="1123600" y="355686"/>
                      <a:pt x="1133475" y="353414"/>
                      <a:pt x="1143000" y="350239"/>
                    </a:cubicBezTo>
                    <a:cubicBezTo>
                      <a:pt x="1147762" y="348652"/>
                      <a:pt x="1152365" y="346462"/>
                      <a:pt x="1157287" y="345477"/>
                    </a:cubicBezTo>
                    <a:cubicBezTo>
                      <a:pt x="1195196" y="337895"/>
                      <a:pt x="1173055" y="341608"/>
                      <a:pt x="1223962" y="335952"/>
                    </a:cubicBezTo>
                    <a:cubicBezTo>
                      <a:pt x="1236662" y="332777"/>
                      <a:pt x="1249643" y="330567"/>
                      <a:pt x="1262062" y="326427"/>
                    </a:cubicBezTo>
                    <a:cubicBezTo>
                      <a:pt x="1266825" y="324839"/>
                      <a:pt x="1271860" y="323909"/>
                      <a:pt x="1276350" y="321664"/>
                    </a:cubicBezTo>
                    <a:cubicBezTo>
                      <a:pt x="1307507" y="306085"/>
                      <a:pt x="1273332" y="318914"/>
                      <a:pt x="1304925" y="297852"/>
                    </a:cubicBezTo>
                    <a:cubicBezTo>
                      <a:pt x="1347879" y="269216"/>
                      <a:pt x="1288540" y="321030"/>
                      <a:pt x="1333500" y="283564"/>
                    </a:cubicBezTo>
                    <a:cubicBezTo>
                      <a:pt x="1354993" y="265653"/>
                      <a:pt x="1339498" y="272653"/>
                      <a:pt x="1362075" y="259752"/>
                    </a:cubicBezTo>
                    <a:cubicBezTo>
                      <a:pt x="1381698" y="248539"/>
                      <a:pt x="1386280" y="248509"/>
                      <a:pt x="1409700" y="240702"/>
                    </a:cubicBezTo>
                    <a:lnTo>
                      <a:pt x="1423987" y="235939"/>
                    </a:lnTo>
                    <a:lnTo>
                      <a:pt x="1447800" y="240702"/>
                    </a:lnTo>
                    <a:cubicBezTo>
                      <a:pt x="1457301" y="242429"/>
                      <a:pt x="1466949" y="243369"/>
                      <a:pt x="1476375" y="245464"/>
                    </a:cubicBezTo>
                    <a:cubicBezTo>
                      <a:pt x="1504157" y="251638"/>
                      <a:pt x="1477289" y="247898"/>
                      <a:pt x="1504950" y="259752"/>
                    </a:cubicBezTo>
                    <a:cubicBezTo>
                      <a:pt x="1510966" y="262330"/>
                      <a:pt x="1517650" y="262927"/>
                      <a:pt x="1524000" y="264514"/>
                    </a:cubicBezTo>
                    <a:cubicBezTo>
                      <a:pt x="1528762" y="267689"/>
                      <a:pt x="1533057" y="271714"/>
                      <a:pt x="1538287" y="274039"/>
                    </a:cubicBezTo>
                    <a:cubicBezTo>
                      <a:pt x="1547462" y="278117"/>
                      <a:pt x="1566862" y="283564"/>
                      <a:pt x="1566862" y="283564"/>
                    </a:cubicBezTo>
                    <a:cubicBezTo>
                      <a:pt x="1590511" y="319039"/>
                      <a:pt x="1560116" y="275469"/>
                      <a:pt x="1590675" y="312139"/>
                    </a:cubicBezTo>
                    <a:cubicBezTo>
                      <a:pt x="1594339" y="316536"/>
                      <a:pt x="1596153" y="322379"/>
                      <a:pt x="1600200" y="326427"/>
                    </a:cubicBezTo>
                    <a:cubicBezTo>
                      <a:pt x="1604247" y="330474"/>
                      <a:pt x="1610090" y="332288"/>
                      <a:pt x="1614487" y="335952"/>
                    </a:cubicBezTo>
                    <a:cubicBezTo>
                      <a:pt x="1619661" y="340264"/>
                      <a:pt x="1623171" y="346503"/>
                      <a:pt x="1628775" y="350239"/>
                    </a:cubicBezTo>
                    <a:cubicBezTo>
                      <a:pt x="1632952" y="353024"/>
                      <a:pt x="1638572" y="352757"/>
                      <a:pt x="1643062" y="355002"/>
                    </a:cubicBezTo>
                    <a:cubicBezTo>
                      <a:pt x="1674232" y="370588"/>
                      <a:pt x="1640032" y="357744"/>
                      <a:pt x="1671637" y="378814"/>
                    </a:cubicBezTo>
                    <a:cubicBezTo>
                      <a:pt x="1675814" y="381599"/>
                      <a:pt x="1681162" y="381989"/>
                      <a:pt x="1685925" y="383577"/>
                    </a:cubicBezTo>
                    <a:cubicBezTo>
                      <a:pt x="1692275" y="381989"/>
                      <a:pt x="1698557" y="380098"/>
                      <a:pt x="1704975" y="378814"/>
                    </a:cubicBezTo>
                    <a:cubicBezTo>
                      <a:pt x="1714444" y="376920"/>
                      <a:pt x="1724301" y="376827"/>
                      <a:pt x="1733550" y="374052"/>
                    </a:cubicBezTo>
                    <a:cubicBezTo>
                      <a:pt x="1740350" y="372012"/>
                      <a:pt x="1746008" y="367164"/>
                      <a:pt x="1752600" y="364527"/>
                    </a:cubicBezTo>
                    <a:cubicBezTo>
                      <a:pt x="1786269" y="351059"/>
                      <a:pt x="1772162" y="358658"/>
                      <a:pt x="1800225" y="350239"/>
                    </a:cubicBezTo>
                    <a:cubicBezTo>
                      <a:pt x="1814650" y="345911"/>
                      <a:pt x="1828800" y="340714"/>
                      <a:pt x="1843087" y="335952"/>
                    </a:cubicBezTo>
                    <a:cubicBezTo>
                      <a:pt x="1847850" y="334364"/>
                      <a:pt x="1852452" y="332173"/>
                      <a:pt x="1857375" y="331189"/>
                    </a:cubicBezTo>
                    <a:lnTo>
                      <a:pt x="1881187" y="326427"/>
                    </a:lnTo>
                    <a:cubicBezTo>
                      <a:pt x="1871662" y="320077"/>
                      <a:pt x="1863472" y="310998"/>
                      <a:pt x="1852612" y="307377"/>
                    </a:cubicBezTo>
                    <a:cubicBezTo>
                      <a:pt x="1847850" y="305789"/>
                      <a:pt x="1842815" y="304859"/>
                      <a:pt x="1838325" y="302614"/>
                    </a:cubicBezTo>
                    <a:cubicBezTo>
                      <a:pt x="1833205" y="300054"/>
                      <a:pt x="1829157" y="295649"/>
                      <a:pt x="1824037" y="293089"/>
                    </a:cubicBezTo>
                    <a:cubicBezTo>
                      <a:pt x="1819547" y="290844"/>
                      <a:pt x="1814593" y="289648"/>
                      <a:pt x="1809750" y="288327"/>
                    </a:cubicBezTo>
                    <a:cubicBezTo>
                      <a:pt x="1797120" y="284883"/>
                      <a:pt x="1784609" y="280653"/>
                      <a:pt x="1771650" y="278802"/>
                    </a:cubicBezTo>
                    <a:lnTo>
                      <a:pt x="1738312" y="274039"/>
                    </a:lnTo>
                    <a:cubicBezTo>
                      <a:pt x="1714711" y="271089"/>
                      <a:pt x="1690245" y="269707"/>
                      <a:pt x="1666875" y="264514"/>
                    </a:cubicBezTo>
                    <a:cubicBezTo>
                      <a:pt x="1661974" y="263425"/>
                      <a:pt x="1657457" y="260970"/>
                      <a:pt x="1652587" y="259752"/>
                    </a:cubicBezTo>
                    <a:cubicBezTo>
                      <a:pt x="1644734" y="257789"/>
                      <a:pt x="1636628" y="256952"/>
                      <a:pt x="1628775" y="254989"/>
                    </a:cubicBezTo>
                    <a:cubicBezTo>
                      <a:pt x="1623905" y="253771"/>
                      <a:pt x="1619314" y="251606"/>
                      <a:pt x="1614487" y="250227"/>
                    </a:cubicBezTo>
                    <a:cubicBezTo>
                      <a:pt x="1608193" y="248429"/>
                      <a:pt x="1601787" y="247052"/>
                      <a:pt x="1595437" y="245464"/>
                    </a:cubicBezTo>
                    <a:cubicBezTo>
                      <a:pt x="1572313" y="248355"/>
                      <a:pt x="1555336" y="249536"/>
                      <a:pt x="1533525" y="254989"/>
                    </a:cubicBezTo>
                    <a:cubicBezTo>
                      <a:pt x="1528655" y="256207"/>
                      <a:pt x="1524000" y="258164"/>
                      <a:pt x="1519237" y="259752"/>
                    </a:cubicBezTo>
                    <a:cubicBezTo>
                      <a:pt x="1511300" y="258164"/>
                      <a:pt x="1503234" y="257119"/>
                      <a:pt x="1495425" y="254989"/>
                    </a:cubicBezTo>
                    <a:cubicBezTo>
                      <a:pt x="1485739" y="252347"/>
                      <a:pt x="1476375" y="248639"/>
                      <a:pt x="1466850" y="245464"/>
                    </a:cubicBezTo>
                    <a:cubicBezTo>
                      <a:pt x="1462087" y="243877"/>
                      <a:pt x="1457432" y="241920"/>
                      <a:pt x="1452562" y="240702"/>
                    </a:cubicBezTo>
                    <a:cubicBezTo>
                      <a:pt x="1428642" y="234721"/>
                      <a:pt x="1439722" y="238009"/>
                      <a:pt x="1419225" y="231177"/>
                    </a:cubicBezTo>
                    <a:cubicBezTo>
                      <a:pt x="1401762" y="232764"/>
                      <a:pt x="1384195" y="233459"/>
                      <a:pt x="1366837" y="235939"/>
                    </a:cubicBezTo>
                    <a:cubicBezTo>
                      <a:pt x="1361867" y="236649"/>
                      <a:pt x="1357441" y="239573"/>
                      <a:pt x="1352550" y="240702"/>
                    </a:cubicBezTo>
                    <a:cubicBezTo>
                      <a:pt x="1309882" y="250549"/>
                      <a:pt x="1307149" y="249949"/>
                      <a:pt x="1266825" y="254989"/>
                    </a:cubicBezTo>
                    <a:cubicBezTo>
                      <a:pt x="1262062" y="253402"/>
                      <a:pt x="1257460" y="251212"/>
                      <a:pt x="1252537" y="250227"/>
                    </a:cubicBezTo>
                    <a:cubicBezTo>
                      <a:pt x="1241530" y="248026"/>
                      <a:pt x="1230090" y="248187"/>
                      <a:pt x="1219200" y="245464"/>
                    </a:cubicBezTo>
                    <a:cubicBezTo>
                      <a:pt x="1210906" y="243390"/>
                      <a:pt x="1203199" y="239411"/>
                      <a:pt x="1195387" y="235939"/>
                    </a:cubicBezTo>
                    <a:cubicBezTo>
                      <a:pt x="1188899" y="233056"/>
                      <a:pt x="1182501" y="229936"/>
                      <a:pt x="1176337" y="226414"/>
                    </a:cubicBezTo>
                    <a:cubicBezTo>
                      <a:pt x="1171367" y="223574"/>
                      <a:pt x="1167169" y="219449"/>
                      <a:pt x="1162050" y="216889"/>
                    </a:cubicBezTo>
                    <a:cubicBezTo>
                      <a:pt x="1157560" y="214644"/>
                      <a:pt x="1152376" y="214104"/>
                      <a:pt x="1147762" y="212127"/>
                    </a:cubicBezTo>
                    <a:cubicBezTo>
                      <a:pt x="1141236" y="209330"/>
                      <a:pt x="1134918" y="206050"/>
                      <a:pt x="1128712" y="202602"/>
                    </a:cubicBezTo>
                    <a:cubicBezTo>
                      <a:pt x="1094972" y="183857"/>
                      <a:pt x="1116732" y="192257"/>
                      <a:pt x="1090612" y="183552"/>
                    </a:cubicBezTo>
                    <a:cubicBezTo>
                      <a:pt x="1085850" y="180377"/>
                      <a:pt x="1081555" y="176352"/>
                      <a:pt x="1076325" y="174027"/>
                    </a:cubicBezTo>
                    <a:cubicBezTo>
                      <a:pt x="1067150" y="169949"/>
                      <a:pt x="1057275" y="167677"/>
                      <a:pt x="1047750" y="164502"/>
                    </a:cubicBezTo>
                    <a:cubicBezTo>
                      <a:pt x="1042987" y="162914"/>
                      <a:pt x="1038385" y="160723"/>
                      <a:pt x="1033462" y="159739"/>
                    </a:cubicBezTo>
                    <a:cubicBezTo>
                      <a:pt x="1025525" y="158152"/>
                      <a:pt x="1017503" y="156940"/>
                      <a:pt x="1009650" y="154977"/>
                    </a:cubicBezTo>
                    <a:cubicBezTo>
                      <a:pt x="1004780" y="153759"/>
                      <a:pt x="1000189" y="151593"/>
                      <a:pt x="995362" y="150214"/>
                    </a:cubicBezTo>
                    <a:cubicBezTo>
                      <a:pt x="983268" y="146759"/>
                      <a:pt x="973452" y="145586"/>
                      <a:pt x="962025" y="140689"/>
                    </a:cubicBezTo>
                    <a:cubicBezTo>
                      <a:pt x="955500" y="137892"/>
                      <a:pt x="949567" y="133801"/>
                      <a:pt x="942975" y="131164"/>
                    </a:cubicBezTo>
                    <a:cubicBezTo>
                      <a:pt x="933653" y="127435"/>
                      <a:pt x="923925" y="124814"/>
                      <a:pt x="914400" y="121639"/>
                    </a:cubicBezTo>
                    <a:cubicBezTo>
                      <a:pt x="909637" y="120052"/>
                      <a:pt x="904602" y="119122"/>
                      <a:pt x="900112" y="116877"/>
                    </a:cubicBezTo>
                    <a:cubicBezTo>
                      <a:pt x="893762" y="113702"/>
                      <a:pt x="887226" y="110874"/>
                      <a:pt x="881062" y="107352"/>
                    </a:cubicBezTo>
                    <a:cubicBezTo>
                      <a:pt x="876092" y="104512"/>
                      <a:pt x="871894" y="100387"/>
                      <a:pt x="866775" y="97827"/>
                    </a:cubicBezTo>
                    <a:cubicBezTo>
                      <a:pt x="862285" y="95582"/>
                      <a:pt x="856977" y="95309"/>
                      <a:pt x="852487" y="93064"/>
                    </a:cubicBezTo>
                    <a:cubicBezTo>
                      <a:pt x="815565" y="74603"/>
                      <a:pt x="859819" y="90744"/>
                      <a:pt x="823912" y="78777"/>
                    </a:cubicBezTo>
                    <a:cubicBezTo>
                      <a:pt x="819150" y="75602"/>
                      <a:pt x="814744" y="71812"/>
                      <a:pt x="809625" y="69252"/>
                    </a:cubicBezTo>
                    <a:cubicBezTo>
                      <a:pt x="805135" y="67007"/>
                      <a:pt x="799726" y="66927"/>
                      <a:pt x="795337" y="64489"/>
                    </a:cubicBezTo>
                    <a:cubicBezTo>
                      <a:pt x="785330" y="58930"/>
                      <a:pt x="776287" y="51789"/>
                      <a:pt x="766762" y="45439"/>
                    </a:cubicBezTo>
                    <a:cubicBezTo>
                      <a:pt x="762000" y="42264"/>
                      <a:pt x="757594" y="38474"/>
                      <a:pt x="752475" y="35914"/>
                    </a:cubicBezTo>
                    <a:cubicBezTo>
                      <a:pt x="746125" y="32739"/>
                      <a:pt x="739589" y="29911"/>
                      <a:pt x="733425" y="26389"/>
                    </a:cubicBezTo>
                    <a:cubicBezTo>
                      <a:pt x="707576" y="11618"/>
                      <a:pt x="731043" y="20832"/>
                      <a:pt x="704850" y="12102"/>
                    </a:cubicBezTo>
                    <a:cubicBezTo>
                      <a:pt x="700087" y="8927"/>
                      <a:pt x="696266" y="3052"/>
                      <a:pt x="690562" y="2577"/>
                    </a:cubicBezTo>
                    <a:cubicBezTo>
                      <a:pt x="659636" y="0"/>
                      <a:pt x="658812" y="2577"/>
                      <a:pt x="652462" y="2577"/>
                    </a:cubicBezTo>
                    <a:close/>
                  </a:path>
                </a:pathLst>
              </a:custGeom>
              <a:solidFill>
                <a:srgbClr val="008C4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5" name="Freeform 26"/>
              <p:cNvSpPr/>
              <p:nvPr/>
            </p:nvSpPr>
            <p:spPr>
              <a:xfrm>
                <a:off x="10001470" y="9377070"/>
                <a:ext cx="785022" cy="456976"/>
              </a:xfrm>
              <a:custGeom>
                <a:avLst/>
                <a:gdLst>
                  <a:gd name="connsiteX0" fmla="*/ 109537 w 290512"/>
                  <a:gd name="connsiteY0" fmla="*/ 87145 h 175435"/>
                  <a:gd name="connsiteX1" fmla="*/ 109537 w 290512"/>
                  <a:gd name="connsiteY1" fmla="*/ 87145 h 175435"/>
                  <a:gd name="connsiteX2" fmla="*/ 71437 w 290512"/>
                  <a:gd name="connsiteY2" fmla="*/ 106195 h 175435"/>
                  <a:gd name="connsiteX3" fmla="*/ 57150 w 290512"/>
                  <a:gd name="connsiteY3" fmla="*/ 115720 h 175435"/>
                  <a:gd name="connsiteX4" fmla="*/ 28575 w 290512"/>
                  <a:gd name="connsiteY4" fmla="*/ 125245 h 175435"/>
                  <a:gd name="connsiteX5" fmla="*/ 0 w 290512"/>
                  <a:gd name="connsiteY5" fmla="*/ 144295 h 175435"/>
                  <a:gd name="connsiteX6" fmla="*/ 19050 w 290512"/>
                  <a:gd name="connsiteY6" fmla="*/ 172870 h 175435"/>
                  <a:gd name="connsiteX7" fmla="*/ 76200 w 290512"/>
                  <a:gd name="connsiteY7" fmla="*/ 158582 h 175435"/>
                  <a:gd name="connsiteX8" fmla="*/ 114300 w 290512"/>
                  <a:gd name="connsiteY8" fmla="*/ 149057 h 175435"/>
                  <a:gd name="connsiteX9" fmla="*/ 128587 w 290512"/>
                  <a:gd name="connsiteY9" fmla="*/ 144295 h 175435"/>
                  <a:gd name="connsiteX10" fmla="*/ 157162 w 290512"/>
                  <a:gd name="connsiteY10" fmla="*/ 139532 h 175435"/>
                  <a:gd name="connsiteX11" fmla="*/ 176212 w 290512"/>
                  <a:gd name="connsiteY11" fmla="*/ 134770 h 175435"/>
                  <a:gd name="connsiteX12" fmla="*/ 190500 w 290512"/>
                  <a:gd name="connsiteY12" fmla="*/ 125245 h 175435"/>
                  <a:gd name="connsiteX13" fmla="*/ 204787 w 290512"/>
                  <a:gd name="connsiteY13" fmla="*/ 120482 h 175435"/>
                  <a:gd name="connsiteX14" fmla="*/ 261937 w 290512"/>
                  <a:gd name="connsiteY14" fmla="*/ 72857 h 175435"/>
                  <a:gd name="connsiteX15" fmla="*/ 280987 w 290512"/>
                  <a:gd name="connsiteY15" fmla="*/ 44282 h 175435"/>
                  <a:gd name="connsiteX16" fmla="*/ 290512 w 290512"/>
                  <a:gd name="connsiteY16" fmla="*/ 29995 h 175435"/>
                  <a:gd name="connsiteX17" fmla="*/ 285750 w 290512"/>
                  <a:gd name="connsiteY17" fmla="*/ 15707 h 175435"/>
                  <a:gd name="connsiteX18" fmla="*/ 247650 w 290512"/>
                  <a:gd name="connsiteY18" fmla="*/ 10945 h 175435"/>
                  <a:gd name="connsiteX19" fmla="*/ 233362 w 290512"/>
                  <a:gd name="connsiteY19" fmla="*/ 20470 h 175435"/>
                  <a:gd name="connsiteX20" fmla="*/ 190500 w 290512"/>
                  <a:gd name="connsiteY20" fmla="*/ 44282 h 175435"/>
                  <a:gd name="connsiteX21" fmla="*/ 157162 w 290512"/>
                  <a:gd name="connsiteY21" fmla="*/ 68095 h 175435"/>
                  <a:gd name="connsiteX22" fmla="*/ 128587 w 290512"/>
                  <a:gd name="connsiteY22" fmla="*/ 87145 h 175435"/>
                  <a:gd name="connsiteX23" fmla="*/ 100012 w 290512"/>
                  <a:gd name="connsiteY23" fmla="*/ 96670 h 175435"/>
                  <a:gd name="connsiteX24" fmla="*/ 85725 w 290512"/>
                  <a:gd name="connsiteY24" fmla="*/ 101432 h 175435"/>
                  <a:gd name="connsiteX25" fmla="*/ 71437 w 290512"/>
                  <a:gd name="connsiteY25" fmla="*/ 110957 h 175435"/>
                  <a:gd name="connsiteX26" fmla="*/ 57150 w 290512"/>
                  <a:gd name="connsiteY26" fmla="*/ 115720 h 175435"/>
                  <a:gd name="connsiteX27" fmla="*/ 23812 w 290512"/>
                  <a:gd name="connsiteY27" fmla="*/ 139532 h 175435"/>
                  <a:gd name="connsiteX28" fmla="*/ 109537 w 290512"/>
                  <a:gd name="connsiteY28" fmla="*/ 87145 h 175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290512" h="175435">
                    <a:moveTo>
                      <a:pt x="109537" y="87145"/>
                    </a:moveTo>
                    <a:lnTo>
                      <a:pt x="109537" y="87145"/>
                    </a:lnTo>
                    <a:cubicBezTo>
                      <a:pt x="96837" y="93495"/>
                      <a:pt x="83902" y="99396"/>
                      <a:pt x="71437" y="106195"/>
                    </a:cubicBezTo>
                    <a:cubicBezTo>
                      <a:pt x="66412" y="108936"/>
                      <a:pt x="62380" y="113395"/>
                      <a:pt x="57150" y="115720"/>
                    </a:cubicBezTo>
                    <a:cubicBezTo>
                      <a:pt x="47975" y="119798"/>
                      <a:pt x="36929" y="119676"/>
                      <a:pt x="28575" y="125245"/>
                    </a:cubicBezTo>
                    <a:lnTo>
                      <a:pt x="0" y="144295"/>
                    </a:lnTo>
                    <a:cubicBezTo>
                      <a:pt x="3170" y="153805"/>
                      <a:pt x="6207" y="170016"/>
                      <a:pt x="19050" y="172870"/>
                    </a:cubicBezTo>
                    <a:cubicBezTo>
                      <a:pt x="30593" y="175435"/>
                      <a:pt x="66471" y="161825"/>
                      <a:pt x="76200" y="158582"/>
                    </a:cubicBezTo>
                    <a:cubicBezTo>
                      <a:pt x="108852" y="147698"/>
                      <a:pt x="68334" y="160548"/>
                      <a:pt x="114300" y="149057"/>
                    </a:cubicBezTo>
                    <a:cubicBezTo>
                      <a:pt x="119170" y="147839"/>
                      <a:pt x="123687" y="145384"/>
                      <a:pt x="128587" y="144295"/>
                    </a:cubicBezTo>
                    <a:cubicBezTo>
                      <a:pt x="138013" y="142200"/>
                      <a:pt x="147693" y="141426"/>
                      <a:pt x="157162" y="139532"/>
                    </a:cubicBezTo>
                    <a:cubicBezTo>
                      <a:pt x="163580" y="138248"/>
                      <a:pt x="169862" y="136357"/>
                      <a:pt x="176212" y="134770"/>
                    </a:cubicBezTo>
                    <a:cubicBezTo>
                      <a:pt x="180975" y="131595"/>
                      <a:pt x="185380" y="127805"/>
                      <a:pt x="190500" y="125245"/>
                    </a:cubicBezTo>
                    <a:cubicBezTo>
                      <a:pt x="194990" y="123000"/>
                      <a:pt x="200399" y="122920"/>
                      <a:pt x="204787" y="120482"/>
                    </a:cubicBezTo>
                    <a:cubicBezTo>
                      <a:pt x="223392" y="110146"/>
                      <a:pt x="250188" y="90481"/>
                      <a:pt x="261937" y="72857"/>
                    </a:cubicBezTo>
                    <a:lnTo>
                      <a:pt x="280987" y="44282"/>
                    </a:lnTo>
                    <a:lnTo>
                      <a:pt x="290512" y="29995"/>
                    </a:lnTo>
                    <a:cubicBezTo>
                      <a:pt x="288925" y="25232"/>
                      <a:pt x="288886" y="19627"/>
                      <a:pt x="285750" y="15707"/>
                    </a:cubicBezTo>
                    <a:cubicBezTo>
                      <a:pt x="273185" y="0"/>
                      <a:pt x="265114" y="7452"/>
                      <a:pt x="247650" y="10945"/>
                    </a:cubicBezTo>
                    <a:cubicBezTo>
                      <a:pt x="242887" y="14120"/>
                      <a:pt x="238482" y="17910"/>
                      <a:pt x="233362" y="20470"/>
                    </a:cubicBezTo>
                    <a:cubicBezTo>
                      <a:pt x="209407" y="32447"/>
                      <a:pt x="220534" y="14248"/>
                      <a:pt x="190500" y="44282"/>
                    </a:cubicBezTo>
                    <a:cubicBezTo>
                      <a:pt x="165245" y="69537"/>
                      <a:pt x="188505" y="49289"/>
                      <a:pt x="157162" y="68095"/>
                    </a:cubicBezTo>
                    <a:cubicBezTo>
                      <a:pt x="147346" y="73985"/>
                      <a:pt x="139447" y="83525"/>
                      <a:pt x="128587" y="87145"/>
                    </a:cubicBezTo>
                    <a:lnTo>
                      <a:pt x="100012" y="96670"/>
                    </a:lnTo>
                    <a:lnTo>
                      <a:pt x="85725" y="101432"/>
                    </a:lnTo>
                    <a:cubicBezTo>
                      <a:pt x="80962" y="104607"/>
                      <a:pt x="76557" y="108397"/>
                      <a:pt x="71437" y="110957"/>
                    </a:cubicBezTo>
                    <a:cubicBezTo>
                      <a:pt x="66947" y="113202"/>
                      <a:pt x="61538" y="113282"/>
                      <a:pt x="57150" y="115720"/>
                    </a:cubicBezTo>
                    <a:cubicBezTo>
                      <a:pt x="34320" y="128404"/>
                      <a:pt x="35177" y="128169"/>
                      <a:pt x="23812" y="139532"/>
                    </a:cubicBezTo>
                    <a:lnTo>
                      <a:pt x="109537" y="87145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6" name="Freeform 24"/>
              <p:cNvSpPr/>
              <p:nvPr/>
            </p:nvSpPr>
            <p:spPr>
              <a:xfrm>
                <a:off x="16234473" y="10070139"/>
                <a:ext cx="1308374" cy="997770"/>
              </a:xfrm>
              <a:custGeom>
                <a:avLst/>
                <a:gdLst>
                  <a:gd name="connsiteX0" fmla="*/ 212725 w 484188"/>
                  <a:gd name="connsiteY0" fmla="*/ 78248 h 383048"/>
                  <a:gd name="connsiteX1" fmla="*/ 212725 w 484188"/>
                  <a:gd name="connsiteY1" fmla="*/ 78248 h 383048"/>
                  <a:gd name="connsiteX2" fmla="*/ 174625 w 484188"/>
                  <a:gd name="connsiteY2" fmla="*/ 106823 h 383048"/>
                  <a:gd name="connsiteX3" fmla="*/ 146050 w 484188"/>
                  <a:gd name="connsiteY3" fmla="*/ 125873 h 383048"/>
                  <a:gd name="connsiteX4" fmla="*/ 103188 w 484188"/>
                  <a:gd name="connsiteY4" fmla="*/ 163973 h 383048"/>
                  <a:gd name="connsiteX5" fmla="*/ 79375 w 484188"/>
                  <a:gd name="connsiteY5" fmla="*/ 202073 h 383048"/>
                  <a:gd name="connsiteX6" fmla="*/ 69850 w 484188"/>
                  <a:gd name="connsiteY6" fmla="*/ 216360 h 383048"/>
                  <a:gd name="connsiteX7" fmla="*/ 55563 w 484188"/>
                  <a:gd name="connsiteY7" fmla="*/ 230648 h 383048"/>
                  <a:gd name="connsiteX8" fmla="*/ 31750 w 484188"/>
                  <a:gd name="connsiteY8" fmla="*/ 273510 h 383048"/>
                  <a:gd name="connsiteX9" fmla="*/ 22225 w 484188"/>
                  <a:gd name="connsiteY9" fmla="*/ 287798 h 383048"/>
                  <a:gd name="connsiteX10" fmla="*/ 12700 w 484188"/>
                  <a:gd name="connsiteY10" fmla="*/ 302085 h 383048"/>
                  <a:gd name="connsiteX11" fmla="*/ 3175 w 484188"/>
                  <a:gd name="connsiteY11" fmla="*/ 330660 h 383048"/>
                  <a:gd name="connsiteX12" fmla="*/ 7938 w 484188"/>
                  <a:gd name="connsiteY12" fmla="*/ 344948 h 383048"/>
                  <a:gd name="connsiteX13" fmla="*/ 22225 w 484188"/>
                  <a:gd name="connsiteY13" fmla="*/ 378285 h 383048"/>
                  <a:gd name="connsiteX14" fmla="*/ 36513 w 484188"/>
                  <a:gd name="connsiteY14" fmla="*/ 383048 h 383048"/>
                  <a:gd name="connsiteX15" fmla="*/ 74613 w 484188"/>
                  <a:gd name="connsiteY15" fmla="*/ 368760 h 383048"/>
                  <a:gd name="connsiteX16" fmla="*/ 84138 w 484188"/>
                  <a:gd name="connsiteY16" fmla="*/ 349710 h 383048"/>
                  <a:gd name="connsiteX17" fmla="*/ 88900 w 484188"/>
                  <a:gd name="connsiteY17" fmla="*/ 330660 h 383048"/>
                  <a:gd name="connsiteX18" fmla="*/ 93663 w 484188"/>
                  <a:gd name="connsiteY18" fmla="*/ 316373 h 383048"/>
                  <a:gd name="connsiteX19" fmla="*/ 98425 w 484188"/>
                  <a:gd name="connsiteY19" fmla="*/ 240173 h 383048"/>
                  <a:gd name="connsiteX20" fmla="*/ 107950 w 484188"/>
                  <a:gd name="connsiteY20" fmla="*/ 225885 h 383048"/>
                  <a:gd name="connsiteX21" fmla="*/ 136525 w 484188"/>
                  <a:gd name="connsiteY21" fmla="*/ 216360 h 383048"/>
                  <a:gd name="connsiteX22" fmla="*/ 165100 w 484188"/>
                  <a:gd name="connsiteY22" fmla="*/ 202073 h 383048"/>
                  <a:gd name="connsiteX23" fmla="*/ 207963 w 484188"/>
                  <a:gd name="connsiteY23" fmla="*/ 183023 h 383048"/>
                  <a:gd name="connsiteX24" fmla="*/ 236538 w 484188"/>
                  <a:gd name="connsiteY24" fmla="*/ 173498 h 383048"/>
                  <a:gd name="connsiteX25" fmla="*/ 293688 w 484188"/>
                  <a:gd name="connsiteY25" fmla="*/ 168735 h 383048"/>
                  <a:gd name="connsiteX26" fmla="*/ 331788 w 484188"/>
                  <a:gd name="connsiteY26" fmla="*/ 163973 h 383048"/>
                  <a:gd name="connsiteX27" fmla="*/ 388938 w 484188"/>
                  <a:gd name="connsiteY27" fmla="*/ 154448 h 383048"/>
                  <a:gd name="connsiteX28" fmla="*/ 484188 w 484188"/>
                  <a:gd name="connsiteY28" fmla="*/ 149685 h 383048"/>
                  <a:gd name="connsiteX29" fmla="*/ 474663 w 484188"/>
                  <a:gd name="connsiteY29" fmla="*/ 135398 h 383048"/>
                  <a:gd name="connsiteX30" fmla="*/ 460375 w 484188"/>
                  <a:gd name="connsiteY30" fmla="*/ 121110 h 383048"/>
                  <a:gd name="connsiteX31" fmla="*/ 455613 w 484188"/>
                  <a:gd name="connsiteY31" fmla="*/ 106823 h 383048"/>
                  <a:gd name="connsiteX32" fmla="*/ 446088 w 484188"/>
                  <a:gd name="connsiteY32" fmla="*/ 92535 h 383048"/>
                  <a:gd name="connsiteX33" fmla="*/ 441325 w 484188"/>
                  <a:gd name="connsiteY33" fmla="*/ 78248 h 383048"/>
                  <a:gd name="connsiteX34" fmla="*/ 427038 w 484188"/>
                  <a:gd name="connsiteY34" fmla="*/ 68723 h 383048"/>
                  <a:gd name="connsiteX35" fmla="*/ 403225 w 484188"/>
                  <a:gd name="connsiteY35" fmla="*/ 44910 h 383048"/>
                  <a:gd name="connsiteX36" fmla="*/ 379413 w 484188"/>
                  <a:gd name="connsiteY36" fmla="*/ 25860 h 383048"/>
                  <a:gd name="connsiteX37" fmla="*/ 355600 w 484188"/>
                  <a:gd name="connsiteY37" fmla="*/ 2048 h 383048"/>
                  <a:gd name="connsiteX38" fmla="*/ 327025 w 484188"/>
                  <a:gd name="connsiteY38" fmla="*/ 21098 h 383048"/>
                  <a:gd name="connsiteX39" fmla="*/ 298450 w 484188"/>
                  <a:gd name="connsiteY39" fmla="*/ 30623 h 383048"/>
                  <a:gd name="connsiteX40" fmla="*/ 269875 w 484188"/>
                  <a:gd name="connsiteY40" fmla="*/ 44910 h 383048"/>
                  <a:gd name="connsiteX41" fmla="*/ 241300 w 484188"/>
                  <a:gd name="connsiteY41" fmla="*/ 63960 h 383048"/>
                  <a:gd name="connsiteX42" fmla="*/ 227013 w 484188"/>
                  <a:gd name="connsiteY42" fmla="*/ 73485 h 383048"/>
                  <a:gd name="connsiteX43" fmla="*/ 212725 w 484188"/>
                  <a:gd name="connsiteY43" fmla="*/ 87773 h 383048"/>
                  <a:gd name="connsiteX44" fmla="*/ 198438 w 484188"/>
                  <a:gd name="connsiteY44" fmla="*/ 92535 h 383048"/>
                  <a:gd name="connsiteX45" fmla="*/ 212725 w 484188"/>
                  <a:gd name="connsiteY45" fmla="*/ 78248 h 383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484188" h="383048">
                    <a:moveTo>
                      <a:pt x="212725" y="78248"/>
                    </a:moveTo>
                    <a:lnTo>
                      <a:pt x="212725" y="78248"/>
                    </a:lnTo>
                    <a:cubicBezTo>
                      <a:pt x="200025" y="87773"/>
                      <a:pt x="187543" y="97596"/>
                      <a:pt x="174625" y="106823"/>
                    </a:cubicBezTo>
                    <a:cubicBezTo>
                      <a:pt x="165310" y="113477"/>
                      <a:pt x="155575" y="119523"/>
                      <a:pt x="146050" y="125873"/>
                    </a:cubicBezTo>
                    <a:cubicBezTo>
                      <a:pt x="128872" y="137325"/>
                      <a:pt x="116236" y="144401"/>
                      <a:pt x="103188" y="163973"/>
                    </a:cubicBezTo>
                    <a:cubicBezTo>
                      <a:pt x="81425" y="196617"/>
                      <a:pt x="108096" y="156120"/>
                      <a:pt x="79375" y="202073"/>
                    </a:cubicBezTo>
                    <a:cubicBezTo>
                      <a:pt x="76341" y="206927"/>
                      <a:pt x="73514" y="211963"/>
                      <a:pt x="69850" y="216360"/>
                    </a:cubicBezTo>
                    <a:cubicBezTo>
                      <a:pt x="65538" y="221534"/>
                      <a:pt x="60325" y="225885"/>
                      <a:pt x="55563" y="230648"/>
                    </a:cubicBezTo>
                    <a:cubicBezTo>
                      <a:pt x="47179" y="255795"/>
                      <a:pt x="53585" y="240757"/>
                      <a:pt x="31750" y="273510"/>
                    </a:cubicBezTo>
                    <a:lnTo>
                      <a:pt x="22225" y="287798"/>
                    </a:lnTo>
                    <a:lnTo>
                      <a:pt x="12700" y="302085"/>
                    </a:lnTo>
                    <a:cubicBezTo>
                      <a:pt x="9525" y="311610"/>
                      <a:pt x="0" y="321135"/>
                      <a:pt x="3175" y="330660"/>
                    </a:cubicBezTo>
                    <a:cubicBezTo>
                      <a:pt x="4763" y="335423"/>
                      <a:pt x="6559" y="340121"/>
                      <a:pt x="7938" y="344948"/>
                    </a:cubicBezTo>
                    <a:cubicBezTo>
                      <a:pt x="11328" y="356812"/>
                      <a:pt x="11483" y="369692"/>
                      <a:pt x="22225" y="378285"/>
                    </a:cubicBezTo>
                    <a:cubicBezTo>
                      <a:pt x="26145" y="381421"/>
                      <a:pt x="31750" y="381460"/>
                      <a:pt x="36513" y="383048"/>
                    </a:cubicBezTo>
                    <a:cubicBezTo>
                      <a:pt x="50081" y="380334"/>
                      <a:pt x="64803" y="380532"/>
                      <a:pt x="74613" y="368760"/>
                    </a:cubicBezTo>
                    <a:cubicBezTo>
                      <a:pt x="79158" y="363306"/>
                      <a:pt x="80963" y="356060"/>
                      <a:pt x="84138" y="349710"/>
                    </a:cubicBezTo>
                    <a:cubicBezTo>
                      <a:pt x="85725" y="343360"/>
                      <a:pt x="87102" y="336954"/>
                      <a:pt x="88900" y="330660"/>
                    </a:cubicBezTo>
                    <a:cubicBezTo>
                      <a:pt x="90279" y="325833"/>
                      <a:pt x="93137" y="321365"/>
                      <a:pt x="93663" y="316373"/>
                    </a:cubicBezTo>
                    <a:cubicBezTo>
                      <a:pt x="96327" y="291063"/>
                      <a:pt x="94456" y="265311"/>
                      <a:pt x="98425" y="240173"/>
                    </a:cubicBezTo>
                    <a:cubicBezTo>
                      <a:pt x="99318" y="234519"/>
                      <a:pt x="103096" y="228919"/>
                      <a:pt x="107950" y="225885"/>
                    </a:cubicBezTo>
                    <a:cubicBezTo>
                      <a:pt x="116464" y="220564"/>
                      <a:pt x="128171" y="221929"/>
                      <a:pt x="136525" y="216360"/>
                    </a:cubicBezTo>
                    <a:cubicBezTo>
                      <a:pt x="154990" y="204051"/>
                      <a:pt x="145383" y="208645"/>
                      <a:pt x="165100" y="202073"/>
                    </a:cubicBezTo>
                    <a:cubicBezTo>
                      <a:pt x="187743" y="186978"/>
                      <a:pt x="173956" y="194359"/>
                      <a:pt x="207963" y="183023"/>
                    </a:cubicBezTo>
                    <a:cubicBezTo>
                      <a:pt x="207970" y="183021"/>
                      <a:pt x="236531" y="173499"/>
                      <a:pt x="236538" y="173498"/>
                    </a:cubicBezTo>
                    <a:lnTo>
                      <a:pt x="293688" y="168735"/>
                    </a:lnTo>
                    <a:cubicBezTo>
                      <a:pt x="306423" y="167461"/>
                      <a:pt x="319131" y="165872"/>
                      <a:pt x="331788" y="163973"/>
                    </a:cubicBezTo>
                    <a:cubicBezTo>
                      <a:pt x="350887" y="161108"/>
                      <a:pt x="369649" y="155413"/>
                      <a:pt x="388938" y="154448"/>
                    </a:cubicBezTo>
                    <a:lnTo>
                      <a:pt x="484188" y="149685"/>
                    </a:lnTo>
                    <a:cubicBezTo>
                      <a:pt x="481013" y="144923"/>
                      <a:pt x="478327" y="139795"/>
                      <a:pt x="474663" y="135398"/>
                    </a:cubicBezTo>
                    <a:cubicBezTo>
                      <a:pt x="470351" y="130224"/>
                      <a:pt x="464111" y="126714"/>
                      <a:pt x="460375" y="121110"/>
                    </a:cubicBezTo>
                    <a:cubicBezTo>
                      <a:pt x="457590" y="116933"/>
                      <a:pt x="457858" y="111313"/>
                      <a:pt x="455613" y="106823"/>
                    </a:cubicBezTo>
                    <a:cubicBezTo>
                      <a:pt x="453053" y="101703"/>
                      <a:pt x="448648" y="97655"/>
                      <a:pt x="446088" y="92535"/>
                    </a:cubicBezTo>
                    <a:cubicBezTo>
                      <a:pt x="443843" y="88045"/>
                      <a:pt x="444461" y="82168"/>
                      <a:pt x="441325" y="78248"/>
                    </a:cubicBezTo>
                    <a:cubicBezTo>
                      <a:pt x="437749" y="73779"/>
                      <a:pt x="431800" y="71898"/>
                      <a:pt x="427038" y="68723"/>
                    </a:cubicBezTo>
                    <a:cubicBezTo>
                      <a:pt x="401641" y="30626"/>
                      <a:pt x="434973" y="76657"/>
                      <a:pt x="403225" y="44910"/>
                    </a:cubicBezTo>
                    <a:cubicBezTo>
                      <a:pt x="381682" y="23368"/>
                      <a:pt x="407228" y="35133"/>
                      <a:pt x="379413" y="25860"/>
                    </a:cubicBezTo>
                    <a:cubicBezTo>
                      <a:pt x="376545" y="21558"/>
                      <a:pt x="364818" y="0"/>
                      <a:pt x="355600" y="2048"/>
                    </a:cubicBezTo>
                    <a:cubicBezTo>
                      <a:pt x="344425" y="4531"/>
                      <a:pt x="337885" y="17478"/>
                      <a:pt x="327025" y="21098"/>
                    </a:cubicBezTo>
                    <a:cubicBezTo>
                      <a:pt x="317500" y="24273"/>
                      <a:pt x="306804" y="25054"/>
                      <a:pt x="298450" y="30623"/>
                    </a:cubicBezTo>
                    <a:cubicBezTo>
                      <a:pt x="279986" y="42933"/>
                      <a:pt x="289593" y="38338"/>
                      <a:pt x="269875" y="44910"/>
                    </a:cubicBezTo>
                    <a:lnTo>
                      <a:pt x="241300" y="63960"/>
                    </a:lnTo>
                    <a:cubicBezTo>
                      <a:pt x="236538" y="67135"/>
                      <a:pt x="231060" y="69438"/>
                      <a:pt x="227013" y="73485"/>
                    </a:cubicBezTo>
                    <a:cubicBezTo>
                      <a:pt x="222250" y="78248"/>
                      <a:pt x="218329" y="84037"/>
                      <a:pt x="212725" y="87773"/>
                    </a:cubicBezTo>
                    <a:cubicBezTo>
                      <a:pt x="208548" y="90558"/>
                      <a:pt x="203099" y="90671"/>
                      <a:pt x="198438" y="92535"/>
                    </a:cubicBezTo>
                    <a:cubicBezTo>
                      <a:pt x="195142" y="93853"/>
                      <a:pt x="210344" y="80629"/>
                      <a:pt x="212725" y="78248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7" name="Freeform 23"/>
              <p:cNvSpPr/>
              <p:nvPr/>
            </p:nvSpPr>
            <p:spPr>
              <a:xfrm>
                <a:off x="15702544" y="9876987"/>
                <a:ext cx="424686" cy="1625545"/>
              </a:xfrm>
              <a:custGeom>
                <a:avLst/>
                <a:gdLst>
                  <a:gd name="connsiteX0" fmla="*/ 0 w 157163"/>
                  <a:gd name="connsiteY0" fmla="*/ 33337 h 624053"/>
                  <a:gd name="connsiteX1" fmla="*/ 0 w 157163"/>
                  <a:gd name="connsiteY1" fmla="*/ 33337 h 624053"/>
                  <a:gd name="connsiteX2" fmla="*/ 28575 w 157163"/>
                  <a:gd name="connsiteY2" fmla="*/ 90487 h 624053"/>
                  <a:gd name="connsiteX3" fmla="*/ 38100 w 157163"/>
                  <a:gd name="connsiteY3" fmla="*/ 123825 h 624053"/>
                  <a:gd name="connsiteX4" fmla="*/ 47625 w 157163"/>
                  <a:gd name="connsiteY4" fmla="*/ 152400 h 624053"/>
                  <a:gd name="connsiteX5" fmla="*/ 57150 w 157163"/>
                  <a:gd name="connsiteY5" fmla="*/ 185737 h 624053"/>
                  <a:gd name="connsiteX6" fmla="*/ 61913 w 157163"/>
                  <a:gd name="connsiteY6" fmla="*/ 271462 h 624053"/>
                  <a:gd name="connsiteX7" fmla="*/ 66675 w 157163"/>
                  <a:gd name="connsiteY7" fmla="*/ 333375 h 624053"/>
                  <a:gd name="connsiteX8" fmla="*/ 61913 w 157163"/>
                  <a:gd name="connsiteY8" fmla="*/ 409575 h 624053"/>
                  <a:gd name="connsiteX9" fmla="*/ 61913 w 157163"/>
                  <a:gd name="connsiteY9" fmla="*/ 547687 h 624053"/>
                  <a:gd name="connsiteX10" fmla="*/ 52388 w 157163"/>
                  <a:gd name="connsiteY10" fmla="*/ 585787 h 624053"/>
                  <a:gd name="connsiteX11" fmla="*/ 47625 w 157163"/>
                  <a:gd name="connsiteY11" fmla="*/ 609600 h 624053"/>
                  <a:gd name="connsiteX12" fmla="*/ 95250 w 157163"/>
                  <a:gd name="connsiteY12" fmla="*/ 614362 h 624053"/>
                  <a:gd name="connsiteX13" fmla="*/ 123825 w 157163"/>
                  <a:gd name="connsiteY13" fmla="*/ 604837 h 624053"/>
                  <a:gd name="connsiteX14" fmla="*/ 133350 w 157163"/>
                  <a:gd name="connsiteY14" fmla="*/ 576262 h 624053"/>
                  <a:gd name="connsiteX15" fmla="*/ 138113 w 157163"/>
                  <a:gd name="connsiteY15" fmla="*/ 557212 h 624053"/>
                  <a:gd name="connsiteX16" fmla="*/ 147638 w 157163"/>
                  <a:gd name="connsiteY16" fmla="*/ 528637 h 624053"/>
                  <a:gd name="connsiteX17" fmla="*/ 157163 w 157163"/>
                  <a:gd name="connsiteY17" fmla="*/ 390525 h 624053"/>
                  <a:gd name="connsiteX18" fmla="*/ 152400 w 157163"/>
                  <a:gd name="connsiteY18" fmla="*/ 276225 h 624053"/>
                  <a:gd name="connsiteX19" fmla="*/ 142875 w 157163"/>
                  <a:gd name="connsiteY19" fmla="*/ 204787 h 624053"/>
                  <a:gd name="connsiteX20" fmla="*/ 133350 w 157163"/>
                  <a:gd name="connsiteY20" fmla="*/ 176212 h 624053"/>
                  <a:gd name="connsiteX21" fmla="*/ 123825 w 157163"/>
                  <a:gd name="connsiteY21" fmla="*/ 142875 h 624053"/>
                  <a:gd name="connsiteX22" fmla="*/ 119063 w 157163"/>
                  <a:gd name="connsiteY22" fmla="*/ 128587 h 624053"/>
                  <a:gd name="connsiteX23" fmla="*/ 109538 w 157163"/>
                  <a:gd name="connsiteY23" fmla="*/ 85725 h 624053"/>
                  <a:gd name="connsiteX24" fmla="*/ 100013 w 157163"/>
                  <a:gd name="connsiteY24" fmla="*/ 57150 h 624053"/>
                  <a:gd name="connsiteX25" fmla="*/ 76200 w 157163"/>
                  <a:gd name="connsiteY25" fmla="*/ 14287 h 624053"/>
                  <a:gd name="connsiteX26" fmla="*/ 66675 w 157163"/>
                  <a:gd name="connsiteY26" fmla="*/ 0 h 624053"/>
                  <a:gd name="connsiteX27" fmla="*/ 9525 w 157163"/>
                  <a:gd name="connsiteY27" fmla="*/ 28575 h 624053"/>
                  <a:gd name="connsiteX28" fmla="*/ 0 w 157163"/>
                  <a:gd name="connsiteY28" fmla="*/ 33337 h 624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57163" h="624053">
                    <a:moveTo>
                      <a:pt x="0" y="33337"/>
                    </a:moveTo>
                    <a:lnTo>
                      <a:pt x="0" y="33337"/>
                    </a:lnTo>
                    <a:cubicBezTo>
                      <a:pt x="9525" y="52387"/>
                      <a:pt x="19568" y="71187"/>
                      <a:pt x="28575" y="90487"/>
                    </a:cubicBezTo>
                    <a:cubicBezTo>
                      <a:pt x="33059" y="100096"/>
                      <a:pt x="35183" y="114101"/>
                      <a:pt x="38100" y="123825"/>
                    </a:cubicBezTo>
                    <a:cubicBezTo>
                      <a:pt x="40985" y="133442"/>
                      <a:pt x="45190" y="142660"/>
                      <a:pt x="47625" y="152400"/>
                    </a:cubicBezTo>
                    <a:cubicBezTo>
                      <a:pt x="53606" y="176320"/>
                      <a:pt x="50318" y="165240"/>
                      <a:pt x="57150" y="185737"/>
                    </a:cubicBezTo>
                    <a:cubicBezTo>
                      <a:pt x="58738" y="214312"/>
                      <a:pt x="60070" y="242902"/>
                      <a:pt x="61913" y="271462"/>
                    </a:cubicBezTo>
                    <a:cubicBezTo>
                      <a:pt x="63246" y="292118"/>
                      <a:pt x="66675" y="312676"/>
                      <a:pt x="66675" y="333375"/>
                    </a:cubicBezTo>
                    <a:cubicBezTo>
                      <a:pt x="66675" y="358825"/>
                      <a:pt x="63500" y="384175"/>
                      <a:pt x="61913" y="409575"/>
                    </a:cubicBezTo>
                    <a:cubicBezTo>
                      <a:pt x="66091" y="472247"/>
                      <a:pt x="70304" y="486148"/>
                      <a:pt x="61913" y="547687"/>
                    </a:cubicBezTo>
                    <a:cubicBezTo>
                      <a:pt x="60144" y="560658"/>
                      <a:pt x="54956" y="572950"/>
                      <a:pt x="52388" y="585787"/>
                    </a:cubicBezTo>
                    <a:lnTo>
                      <a:pt x="47625" y="609600"/>
                    </a:lnTo>
                    <a:cubicBezTo>
                      <a:pt x="69305" y="624053"/>
                      <a:pt x="60067" y="622481"/>
                      <a:pt x="95250" y="614362"/>
                    </a:cubicBezTo>
                    <a:cubicBezTo>
                      <a:pt x="105033" y="612104"/>
                      <a:pt x="123825" y="604837"/>
                      <a:pt x="123825" y="604837"/>
                    </a:cubicBezTo>
                    <a:cubicBezTo>
                      <a:pt x="127000" y="595312"/>
                      <a:pt x="130915" y="586002"/>
                      <a:pt x="133350" y="576262"/>
                    </a:cubicBezTo>
                    <a:cubicBezTo>
                      <a:pt x="134938" y="569912"/>
                      <a:pt x="136232" y="563481"/>
                      <a:pt x="138113" y="557212"/>
                    </a:cubicBezTo>
                    <a:cubicBezTo>
                      <a:pt x="140998" y="547595"/>
                      <a:pt x="147638" y="528637"/>
                      <a:pt x="147638" y="528637"/>
                    </a:cubicBezTo>
                    <a:cubicBezTo>
                      <a:pt x="153432" y="476488"/>
                      <a:pt x="157163" y="450799"/>
                      <a:pt x="157163" y="390525"/>
                    </a:cubicBezTo>
                    <a:cubicBezTo>
                      <a:pt x="157163" y="352392"/>
                      <a:pt x="154639" y="314292"/>
                      <a:pt x="152400" y="276225"/>
                    </a:cubicBezTo>
                    <a:cubicBezTo>
                      <a:pt x="151310" y="257697"/>
                      <a:pt x="148495" y="225394"/>
                      <a:pt x="142875" y="204787"/>
                    </a:cubicBezTo>
                    <a:cubicBezTo>
                      <a:pt x="140233" y="195101"/>
                      <a:pt x="136525" y="185737"/>
                      <a:pt x="133350" y="176212"/>
                    </a:cubicBezTo>
                    <a:cubicBezTo>
                      <a:pt x="121938" y="141974"/>
                      <a:pt x="135778" y="184712"/>
                      <a:pt x="123825" y="142875"/>
                    </a:cubicBezTo>
                    <a:cubicBezTo>
                      <a:pt x="122446" y="138048"/>
                      <a:pt x="120281" y="133457"/>
                      <a:pt x="119063" y="128587"/>
                    </a:cubicBezTo>
                    <a:cubicBezTo>
                      <a:pt x="112272" y="101423"/>
                      <a:pt x="116865" y="110148"/>
                      <a:pt x="109538" y="85725"/>
                    </a:cubicBezTo>
                    <a:cubicBezTo>
                      <a:pt x="106653" y="76108"/>
                      <a:pt x="103188" y="66675"/>
                      <a:pt x="100013" y="57150"/>
                    </a:cubicBezTo>
                    <a:cubicBezTo>
                      <a:pt x="91631" y="32003"/>
                      <a:pt x="98033" y="47036"/>
                      <a:pt x="76200" y="14287"/>
                    </a:cubicBezTo>
                    <a:lnTo>
                      <a:pt x="66675" y="0"/>
                    </a:lnTo>
                    <a:cubicBezTo>
                      <a:pt x="59629" y="2349"/>
                      <a:pt x="9525" y="16265"/>
                      <a:pt x="9525" y="28575"/>
                    </a:cubicBezTo>
                    <a:lnTo>
                      <a:pt x="0" y="33337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8" name="Freeform 22"/>
              <p:cNvSpPr/>
              <p:nvPr/>
            </p:nvSpPr>
            <p:spPr>
              <a:xfrm>
                <a:off x="8675937" y="8003763"/>
                <a:ext cx="2021543" cy="1674737"/>
              </a:xfrm>
              <a:custGeom>
                <a:avLst/>
                <a:gdLst>
                  <a:gd name="connsiteX0" fmla="*/ 500063 w 748109"/>
                  <a:gd name="connsiteY0" fmla="*/ 633413 h 642938"/>
                  <a:gd name="connsiteX1" fmla="*/ 500063 w 748109"/>
                  <a:gd name="connsiteY1" fmla="*/ 633413 h 642938"/>
                  <a:gd name="connsiteX2" fmla="*/ 447675 w 748109"/>
                  <a:gd name="connsiteY2" fmla="*/ 576263 h 642938"/>
                  <a:gd name="connsiteX3" fmla="*/ 438150 w 748109"/>
                  <a:gd name="connsiteY3" fmla="*/ 561975 h 642938"/>
                  <a:gd name="connsiteX4" fmla="*/ 409575 w 748109"/>
                  <a:gd name="connsiteY4" fmla="*/ 542925 h 642938"/>
                  <a:gd name="connsiteX5" fmla="*/ 395288 w 748109"/>
                  <a:gd name="connsiteY5" fmla="*/ 533400 h 642938"/>
                  <a:gd name="connsiteX6" fmla="*/ 366713 w 748109"/>
                  <a:gd name="connsiteY6" fmla="*/ 509588 h 642938"/>
                  <a:gd name="connsiteX7" fmla="*/ 338138 w 748109"/>
                  <a:gd name="connsiteY7" fmla="*/ 490538 h 642938"/>
                  <a:gd name="connsiteX8" fmla="*/ 323850 w 748109"/>
                  <a:gd name="connsiteY8" fmla="*/ 481013 h 642938"/>
                  <a:gd name="connsiteX9" fmla="*/ 300038 w 748109"/>
                  <a:gd name="connsiteY9" fmla="*/ 471488 h 642938"/>
                  <a:gd name="connsiteX10" fmla="*/ 261938 w 748109"/>
                  <a:gd name="connsiteY10" fmla="*/ 461963 h 642938"/>
                  <a:gd name="connsiteX11" fmla="*/ 247650 w 748109"/>
                  <a:gd name="connsiteY11" fmla="*/ 457200 h 642938"/>
                  <a:gd name="connsiteX12" fmla="*/ 195263 w 748109"/>
                  <a:gd name="connsiteY12" fmla="*/ 461963 h 642938"/>
                  <a:gd name="connsiteX13" fmla="*/ 152400 w 748109"/>
                  <a:gd name="connsiteY13" fmla="*/ 452438 h 642938"/>
                  <a:gd name="connsiteX14" fmla="*/ 123825 w 748109"/>
                  <a:gd name="connsiteY14" fmla="*/ 438150 h 642938"/>
                  <a:gd name="connsiteX15" fmla="*/ 85725 w 748109"/>
                  <a:gd name="connsiteY15" fmla="*/ 423863 h 642938"/>
                  <a:gd name="connsiteX16" fmla="*/ 71438 w 748109"/>
                  <a:gd name="connsiteY16" fmla="*/ 414338 h 642938"/>
                  <a:gd name="connsiteX17" fmla="*/ 57150 w 748109"/>
                  <a:gd name="connsiteY17" fmla="*/ 409575 h 642938"/>
                  <a:gd name="connsiteX18" fmla="*/ 28575 w 748109"/>
                  <a:gd name="connsiteY18" fmla="*/ 390525 h 642938"/>
                  <a:gd name="connsiteX19" fmla="*/ 14288 w 748109"/>
                  <a:gd name="connsiteY19" fmla="*/ 381000 h 642938"/>
                  <a:gd name="connsiteX20" fmla="*/ 0 w 748109"/>
                  <a:gd name="connsiteY20" fmla="*/ 366713 h 642938"/>
                  <a:gd name="connsiteX21" fmla="*/ 4763 w 748109"/>
                  <a:gd name="connsiteY21" fmla="*/ 328613 h 642938"/>
                  <a:gd name="connsiteX22" fmla="*/ 19050 w 748109"/>
                  <a:gd name="connsiteY22" fmla="*/ 319088 h 642938"/>
                  <a:gd name="connsiteX23" fmla="*/ 119063 w 748109"/>
                  <a:gd name="connsiteY23" fmla="*/ 314325 h 642938"/>
                  <a:gd name="connsiteX24" fmla="*/ 133350 w 748109"/>
                  <a:gd name="connsiteY24" fmla="*/ 309563 h 642938"/>
                  <a:gd name="connsiteX25" fmla="*/ 166688 w 748109"/>
                  <a:gd name="connsiteY25" fmla="*/ 300038 h 642938"/>
                  <a:gd name="connsiteX26" fmla="*/ 180975 w 748109"/>
                  <a:gd name="connsiteY26" fmla="*/ 271463 h 642938"/>
                  <a:gd name="connsiteX27" fmla="*/ 190500 w 748109"/>
                  <a:gd name="connsiteY27" fmla="*/ 233363 h 642938"/>
                  <a:gd name="connsiteX28" fmla="*/ 185738 w 748109"/>
                  <a:gd name="connsiteY28" fmla="*/ 209550 h 642938"/>
                  <a:gd name="connsiteX29" fmla="*/ 180975 w 748109"/>
                  <a:gd name="connsiteY29" fmla="*/ 166688 h 642938"/>
                  <a:gd name="connsiteX30" fmla="*/ 166688 w 748109"/>
                  <a:gd name="connsiteY30" fmla="*/ 157163 h 642938"/>
                  <a:gd name="connsiteX31" fmla="*/ 123825 w 748109"/>
                  <a:gd name="connsiteY31" fmla="*/ 138113 h 642938"/>
                  <a:gd name="connsiteX32" fmla="*/ 109538 w 748109"/>
                  <a:gd name="connsiteY32" fmla="*/ 133350 h 642938"/>
                  <a:gd name="connsiteX33" fmla="*/ 119063 w 748109"/>
                  <a:gd name="connsiteY33" fmla="*/ 119063 h 642938"/>
                  <a:gd name="connsiteX34" fmla="*/ 90488 w 748109"/>
                  <a:gd name="connsiteY34" fmla="*/ 128588 h 642938"/>
                  <a:gd name="connsiteX35" fmla="*/ 76200 w 748109"/>
                  <a:gd name="connsiteY35" fmla="*/ 133350 h 642938"/>
                  <a:gd name="connsiteX36" fmla="*/ 80963 w 748109"/>
                  <a:gd name="connsiteY36" fmla="*/ 119063 h 642938"/>
                  <a:gd name="connsiteX37" fmla="*/ 109538 w 748109"/>
                  <a:gd name="connsiteY37" fmla="*/ 100013 h 642938"/>
                  <a:gd name="connsiteX38" fmla="*/ 114300 w 748109"/>
                  <a:gd name="connsiteY38" fmla="*/ 85725 h 642938"/>
                  <a:gd name="connsiteX39" fmla="*/ 95250 w 748109"/>
                  <a:gd name="connsiteY39" fmla="*/ 57150 h 642938"/>
                  <a:gd name="connsiteX40" fmla="*/ 104775 w 748109"/>
                  <a:gd name="connsiteY40" fmla="*/ 42863 h 642938"/>
                  <a:gd name="connsiteX41" fmla="*/ 133350 w 748109"/>
                  <a:gd name="connsiteY41" fmla="*/ 23813 h 642938"/>
                  <a:gd name="connsiteX42" fmla="*/ 161925 w 748109"/>
                  <a:gd name="connsiteY42" fmla="*/ 14288 h 642938"/>
                  <a:gd name="connsiteX43" fmla="*/ 176213 w 748109"/>
                  <a:gd name="connsiteY43" fmla="*/ 9525 h 642938"/>
                  <a:gd name="connsiteX44" fmla="*/ 190500 w 748109"/>
                  <a:gd name="connsiteY44" fmla="*/ 0 h 642938"/>
                  <a:gd name="connsiteX45" fmla="*/ 228600 w 748109"/>
                  <a:gd name="connsiteY45" fmla="*/ 4763 h 642938"/>
                  <a:gd name="connsiteX46" fmla="*/ 247650 w 748109"/>
                  <a:gd name="connsiteY46" fmla="*/ 9525 h 642938"/>
                  <a:gd name="connsiteX47" fmla="*/ 323850 w 748109"/>
                  <a:gd name="connsiteY47" fmla="*/ 19050 h 642938"/>
                  <a:gd name="connsiteX48" fmla="*/ 352425 w 748109"/>
                  <a:gd name="connsiteY48" fmla="*/ 33338 h 642938"/>
                  <a:gd name="connsiteX49" fmla="*/ 366713 w 748109"/>
                  <a:gd name="connsiteY49" fmla="*/ 38100 h 642938"/>
                  <a:gd name="connsiteX50" fmla="*/ 409575 w 748109"/>
                  <a:gd name="connsiteY50" fmla="*/ 57150 h 642938"/>
                  <a:gd name="connsiteX51" fmla="*/ 423863 w 748109"/>
                  <a:gd name="connsiteY51" fmla="*/ 61913 h 642938"/>
                  <a:gd name="connsiteX52" fmla="*/ 438150 w 748109"/>
                  <a:gd name="connsiteY52" fmla="*/ 66675 h 642938"/>
                  <a:gd name="connsiteX53" fmla="*/ 452438 w 748109"/>
                  <a:gd name="connsiteY53" fmla="*/ 76200 h 642938"/>
                  <a:gd name="connsiteX54" fmla="*/ 466725 w 748109"/>
                  <a:gd name="connsiteY54" fmla="*/ 80963 h 642938"/>
                  <a:gd name="connsiteX55" fmla="*/ 504825 w 748109"/>
                  <a:gd name="connsiteY55" fmla="*/ 90488 h 642938"/>
                  <a:gd name="connsiteX56" fmla="*/ 552450 w 748109"/>
                  <a:gd name="connsiteY56" fmla="*/ 104775 h 642938"/>
                  <a:gd name="connsiteX57" fmla="*/ 595313 w 748109"/>
                  <a:gd name="connsiteY57" fmla="*/ 128588 h 642938"/>
                  <a:gd name="connsiteX58" fmla="*/ 609600 w 748109"/>
                  <a:gd name="connsiteY58" fmla="*/ 138113 h 642938"/>
                  <a:gd name="connsiteX59" fmla="*/ 633413 w 748109"/>
                  <a:gd name="connsiteY59" fmla="*/ 166688 h 642938"/>
                  <a:gd name="connsiteX60" fmla="*/ 652463 w 748109"/>
                  <a:gd name="connsiteY60" fmla="*/ 200025 h 642938"/>
                  <a:gd name="connsiteX61" fmla="*/ 671513 w 748109"/>
                  <a:gd name="connsiteY61" fmla="*/ 228600 h 642938"/>
                  <a:gd name="connsiteX62" fmla="*/ 685800 w 748109"/>
                  <a:gd name="connsiteY62" fmla="*/ 271463 h 642938"/>
                  <a:gd name="connsiteX63" fmla="*/ 690563 w 748109"/>
                  <a:gd name="connsiteY63" fmla="*/ 285750 h 642938"/>
                  <a:gd name="connsiteX64" fmla="*/ 695325 w 748109"/>
                  <a:gd name="connsiteY64" fmla="*/ 309563 h 642938"/>
                  <a:gd name="connsiteX65" fmla="*/ 704850 w 748109"/>
                  <a:gd name="connsiteY65" fmla="*/ 338138 h 642938"/>
                  <a:gd name="connsiteX66" fmla="*/ 709613 w 748109"/>
                  <a:gd name="connsiteY66" fmla="*/ 352425 h 642938"/>
                  <a:gd name="connsiteX67" fmla="*/ 695325 w 748109"/>
                  <a:gd name="connsiteY67" fmla="*/ 381000 h 642938"/>
                  <a:gd name="connsiteX68" fmla="*/ 690563 w 748109"/>
                  <a:gd name="connsiteY68" fmla="*/ 395288 h 642938"/>
                  <a:gd name="connsiteX69" fmla="*/ 700088 w 748109"/>
                  <a:gd name="connsiteY69" fmla="*/ 452438 h 642938"/>
                  <a:gd name="connsiteX70" fmla="*/ 719138 w 748109"/>
                  <a:gd name="connsiteY70" fmla="*/ 481013 h 642938"/>
                  <a:gd name="connsiteX71" fmla="*/ 733425 w 748109"/>
                  <a:gd name="connsiteY71" fmla="*/ 490538 h 642938"/>
                  <a:gd name="connsiteX72" fmla="*/ 738188 w 748109"/>
                  <a:gd name="connsiteY72" fmla="*/ 533400 h 642938"/>
                  <a:gd name="connsiteX73" fmla="*/ 719138 w 748109"/>
                  <a:gd name="connsiteY73" fmla="*/ 561975 h 642938"/>
                  <a:gd name="connsiteX74" fmla="*/ 709613 w 748109"/>
                  <a:gd name="connsiteY74" fmla="*/ 576263 h 642938"/>
                  <a:gd name="connsiteX75" fmla="*/ 666750 w 748109"/>
                  <a:gd name="connsiteY75" fmla="*/ 590550 h 642938"/>
                  <a:gd name="connsiteX76" fmla="*/ 652463 w 748109"/>
                  <a:gd name="connsiteY76" fmla="*/ 595313 h 642938"/>
                  <a:gd name="connsiteX77" fmla="*/ 638175 w 748109"/>
                  <a:gd name="connsiteY77" fmla="*/ 604838 h 642938"/>
                  <a:gd name="connsiteX78" fmla="*/ 604838 w 748109"/>
                  <a:gd name="connsiteY78" fmla="*/ 619125 h 642938"/>
                  <a:gd name="connsiteX79" fmla="*/ 552450 w 748109"/>
                  <a:gd name="connsiteY79" fmla="*/ 628650 h 642938"/>
                  <a:gd name="connsiteX80" fmla="*/ 523875 w 748109"/>
                  <a:gd name="connsiteY80" fmla="*/ 638175 h 642938"/>
                  <a:gd name="connsiteX81" fmla="*/ 509588 w 748109"/>
                  <a:gd name="connsiteY81" fmla="*/ 642938 h 642938"/>
                  <a:gd name="connsiteX82" fmla="*/ 495300 w 748109"/>
                  <a:gd name="connsiteY82" fmla="*/ 633413 h 642938"/>
                  <a:gd name="connsiteX83" fmla="*/ 500063 w 748109"/>
                  <a:gd name="connsiteY83" fmla="*/ 633413 h 642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748109" h="642938">
                    <a:moveTo>
                      <a:pt x="500063" y="633413"/>
                    </a:moveTo>
                    <a:lnTo>
                      <a:pt x="500063" y="633413"/>
                    </a:lnTo>
                    <a:cubicBezTo>
                      <a:pt x="451112" y="564882"/>
                      <a:pt x="503021" y="631609"/>
                      <a:pt x="447675" y="576263"/>
                    </a:cubicBezTo>
                    <a:cubicBezTo>
                      <a:pt x="443628" y="572216"/>
                      <a:pt x="442458" y="565744"/>
                      <a:pt x="438150" y="561975"/>
                    </a:cubicBezTo>
                    <a:cubicBezTo>
                      <a:pt x="429535" y="554437"/>
                      <a:pt x="419100" y="549275"/>
                      <a:pt x="409575" y="542925"/>
                    </a:cubicBezTo>
                    <a:lnTo>
                      <a:pt x="395288" y="533400"/>
                    </a:lnTo>
                    <a:cubicBezTo>
                      <a:pt x="379660" y="509958"/>
                      <a:pt x="393568" y="525701"/>
                      <a:pt x="366713" y="509588"/>
                    </a:cubicBezTo>
                    <a:cubicBezTo>
                      <a:pt x="356897" y="503698"/>
                      <a:pt x="347663" y="496888"/>
                      <a:pt x="338138" y="490538"/>
                    </a:cubicBezTo>
                    <a:cubicBezTo>
                      <a:pt x="333375" y="487363"/>
                      <a:pt x="329165" y="483139"/>
                      <a:pt x="323850" y="481013"/>
                    </a:cubicBezTo>
                    <a:cubicBezTo>
                      <a:pt x="315913" y="477838"/>
                      <a:pt x="308209" y="474002"/>
                      <a:pt x="300038" y="471488"/>
                    </a:cubicBezTo>
                    <a:cubicBezTo>
                      <a:pt x="287526" y="467638"/>
                      <a:pt x="274357" y="466103"/>
                      <a:pt x="261938" y="461963"/>
                    </a:cubicBezTo>
                    <a:lnTo>
                      <a:pt x="247650" y="457200"/>
                    </a:lnTo>
                    <a:cubicBezTo>
                      <a:pt x="230188" y="458788"/>
                      <a:pt x="212797" y="461963"/>
                      <a:pt x="195263" y="461963"/>
                    </a:cubicBezTo>
                    <a:cubicBezTo>
                      <a:pt x="178504" y="461963"/>
                      <a:pt x="167132" y="457348"/>
                      <a:pt x="152400" y="452438"/>
                    </a:cubicBezTo>
                    <a:cubicBezTo>
                      <a:pt x="124946" y="434134"/>
                      <a:pt x="151428" y="449980"/>
                      <a:pt x="123825" y="438150"/>
                    </a:cubicBezTo>
                    <a:cubicBezTo>
                      <a:pt x="88962" y="423208"/>
                      <a:pt x="120844" y="432642"/>
                      <a:pt x="85725" y="423863"/>
                    </a:cubicBezTo>
                    <a:cubicBezTo>
                      <a:pt x="80963" y="420688"/>
                      <a:pt x="76557" y="416898"/>
                      <a:pt x="71438" y="414338"/>
                    </a:cubicBezTo>
                    <a:cubicBezTo>
                      <a:pt x="66948" y="412093"/>
                      <a:pt x="61539" y="412013"/>
                      <a:pt x="57150" y="409575"/>
                    </a:cubicBezTo>
                    <a:cubicBezTo>
                      <a:pt x="47143" y="404016"/>
                      <a:pt x="38100" y="396875"/>
                      <a:pt x="28575" y="390525"/>
                    </a:cubicBezTo>
                    <a:cubicBezTo>
                      <a:pt x="23813" y="387350"/>
                      <a:pt x="18335" y="385047"/>
                      <a:pt x="14288" y="381000"/>
                    </a:cubicBezTo>
                    <a:lnTo>
                      <a:pt x="0" y="366713"/>
                    </a:lnTo>
                    <a:cubicBezTo>
                      <a:pt x="1588" y="354013"/>
                      <a:pt x="10" y="340496"/>
                      <a:pt x="4763" y="328613"/>
                    </a:cubicBezTo>
                    <a:cubicBezTo>
                      <a:pt x="6889" y="323299"/>
                      <a:pt x="13371" y="319798"/>
                      <a:pt x="19050" y="319088"/>
                    </a:cubicBezTo>
                    <a:cubicBezTo>
                      <a:pt x="52168" y="314948"/>
                      <a:pt x="85725" y="315913"/>
                      <a:pt x="119063" y="314325"/>
                    </a:cubicBezTo>
                    <a:cubicBezTo>
                      <a:pt x="123825" y="312738"/>
                      <a:pt x="128523" y="310942"/>
                      <a:pt x="133350" y="309563"/>
                    </a:cubicBezTo>
                    <a:cubicBezTo>
                      <a:pt x="175219" y="297600"/>
                      <a:pt x="132424" y="311458"/>
                      <a:pt x="166688" y="300038"/>
                    </a:cubicBezTo>
                    <a:cubicBezTo>
                      <a:pt x="176692" y="285031"/>
                      <a:pt x="176425" y="288148"/>
                      <a:pt x="180975" y="271463"/>
                    </a:cubicBezTo>
                    <a:cubicBezTo>
                      <a:pt x="184419" y="258833"/>
                      <a:pt x="190500" y="233363"/>
                      <a:pt x="190500" y="233363"/>
                    </a:cubicBezTo>
                    <a:cubicBezTo>
                      <a:pt x="188913" y="225425"/>
                      <a:pt x="186883" y="217563"/>
                      <a:pt x="185738" y="209550"/>
                    </a:cubicBezTo>
                    <a:cubicBezTo>
                      <a:pt x="183705" y="195319"/>
                      <a:pt x="185888" y="180198"/>
                      <a:pt x="180975" y="166688"/>
                    </a:cubicBezTo>
                    <a:cubicBezTo>
                      <a:pt x="179019" y="161309"/>
                      <a:pt x="171085" y="160827"/>
                      <a:pt x="166688" y="157163"/>
                    </a:cubicBezTo>
                    <a:cubicBezTo>
                      <a:pt x="140294" y="135167"/>
                      <a:pt x="166611" y="145243"/>
                      <a:pt x="123825" y="138113"/>
                    </a:cubicBezTo>
                    <a:cubicBezTo>
                      <a:pt x="119063" y="136525"/>
                      <a:pt x="110755" y="138220"/>
                      <a:pt x="109538" y="133350"/>
                    </a:cubicBezTo>
                    <a:cubicBezTo>
                      <a:pt x="108150" y="127797"/>
                      <a:pt x="124616" y="120451"/>
                      <a:pt x="119063" y="119063"/>
                    </a:cubicBezTo>
                    <a:cubicBezTo>
                      <a:pt x="109322" y="116628"/>
                      <a:pt x="100013" y="125413"/>
                      <a:pt x="90488" y="128588"/>
                    </a:cubicBezTo>
                    <a:lnTo>
                      <a:pt x="76200" y="133350"/>
                    </a:lnTo>
                    <a:cubicBezTo>
                      <a:pt x="77788" y="128588"/>
                      <a:pt x="77413" y="122613"/>
                      <a:pt x="80963" y="119063"/>
                    </a:cubicBezTo>
                    <a:cubicBezTo>
                      <a:pt x="89058" y="110968"/>
                      <a:pt x="109538" y="100013"/>
                      <a:pt x="109538" y="100013"/>
                    </a:cubicBezTo>
                    <a:cubicBezTo>
                      <a:pt x="111125" y="95250"/>
                      <a:pt x="115888" y="90488"/>
                      <a:pt x="114300" y="85725"/>
                    </a:cubicBezTo>
                    <a:cubicBezTo>
                      <a:pt x="110680" y="74865"/>
                      <a:pt x="95250" y="57150"/>
                      <a:pt x="95250" y="57150"/>
                    </a:cubicBezTo>
                    <a:cubicBezTo>
                      <a:pt x="98425" y="52388"/>
                      <a:pt x="100467" y="46632"/>
                      <a:pt x="104775" y="42863"/>
                    </a:cubicBezTo>
                    <a:cubicBezTo>
                      <a:pt x="113390" y="35325"/>
                      <a:pt x="122490" y="27433"/>
                      <a:pt x="133350" y="23813"/>
                    </a:cubicBezTo>
                    <a:lnTo>
                      <a:pt x="161925" y="14288"/>
                    </a:lnTo>
                    <a:cubicBezTo>
                      <a:pt x="166688" y="12700"/>
                      <a:pt x="172036" y="12310"/>
                      <a:pt x="176213" y="9525"/>
                    </a:cubicBezTo>
                    <a:lnTo>
                      <a:pt x="190500" y="0"/>
                    </a:lnTo>
                    <a:cubicBezTo>
                      <a:pt x="203200" y="1588"/>
                      <a:pt x="215975" y="2659"/>
                      <a:pt x="228600" y="4763"/>
                    </a:cubicBezTo>
                    <a:cubicBezTo>
                      <a:pt x="235056" y="5839"/>
                      <a:pt x="241210" y="8354"/>
                      <a:pt x="247650" y="9525"/>
                    </a:cubicBezTo>
                    <a:cubicBezTo>
                      <a:pt x="269020" y="13410"/>
                      <a:pt x="303380" y="16776"/>
                      <a:pt x="323850" y="19050"/>
                    </a:cubicBezTo>
                    <a:cubicBezTo>
                      <a:pt x="359771" y="31025"/>
                      <a:pt x="315488" y="14870"/>
                      <a:pt x="352425" y="33338"/>
                    </a:cubicBezTo>
                    <a:cubicBezTo>
                      <a:pt x="356915" y="35583"/>
                      <a:pt x="361950" y="36513"/>
                      <a:pt x="366713" y="38100"/>
                    </a:cubicBezTo>
                    <a:cubicBezTo>
                      <a:pt x="389354" y="53195"/>
                      <a:pt x="375569" y="45814"/>
                      <a:pt x="409575" y="57150"/>
                    </a:cubicBezTo>
                    <a:lnTo>
                      <a:pt x="423863" y="61913"/>
                    </a:lnTo>
                    <a:lnTo>
                      <a:pt x="438150" y="66675"/>
                    </a:lnTo>
                    <a:cubicBezTo>
                      <a:pt x="442913" y="69850"/>
                      <a:pt x="447318" y="73640"/>
                      <a:pt x="452438" y="76200"/>
                    </a:cubicBezTo>
                    <a:cubicBezTo>
                      <a:pt x="456928" y="78445"/>
                      <a:pt x="461882" y="79642"/>
                      <a:pt x="466725" y="80963"/>
                    </a:cubicBezTo>
                    <a:cubicBezTo>
                      <a:pt x="479355" y="84408"/>
                      <a:pt x="492406" y="86348"/>
                      <a:pt x="504825" y="90488"/>
                    </a:cubicBezTo>
                    <a:cubicBezTo>
                      <a:pt x="572749" y="113129"/>
                      <a:pt x="502055" y="90377"/>
                      <a:pt x="552450" y="104775"/>
                    </a:cubicBezTo>
                    <a:cubicBezTo>
                      <a:pt x="574453" y="111061"/>
                      <a:pt x="569733" y="111535"/>
                      <a:pt x="595313" y="128588"/>
                    </a:cubicBezTo>
                    <a:lnTo>
                      <a:pt x="609600" y="138113"/>
                    </a:lnTo>
                    <a:cubicBezTo>
                      <a:pt x="633248" y="173584"/>
                      <a:pt x="602855" y="130019"/>
                      <a:pt x="633413" y="166688"/>
                    </a:cubicBezTo>
                    <a:cubicBezTo>
                      <a:pt x="645181" y="180810"/>
                      <a:pt x="642481" y="183388"/>
                      <a:pt x="652463" y="200025"/>
                    </a:cubicBezTo>
                    <a:cubicBezTo>
                      <a:pt x="658353" y="209841"/>
                      <a:pt x="671513" y="228600"/>
                      <a:pt x="671513" y="228600"/>
                    </a:cubicBezTo>
                    <a:lnTo>
                      <a:pt x="685800" y="271463"/>
                    </a:lnTo>
                    <a:cubicBezTo>
                      <a:pt x="687387" y="276225"/>
                      <a:pt x="689579" y="280827"/>
                      <a:pt x="690563" y="285750"/>
                    </a:cubicBezTo>
                    <a:cubicBezTo>
                      <a:pt x="692150" y="293688"/>
                      <a:pt x="693195" y="301753"/>
                      <a:pt x="695325" y="309563"/>
                    </a:cubicBezTo>
                    <a:cubicBezTo>
                      <a:pt x="697967" y="319249"/>
                      <a:pt x="701675" y="328613"/>
                      <a:pt x="704850" y="338138"/>
                    </a:cubicBezTo>
                    <a:lnTo>
                      <a:pt x="709613" y="352425"/>
                    </a:lnTo>
                    <a:cubicBezTo>
                      <a:pt x="697638" y="388346"/>
                      <a:pt x="713793" y="344063"/>
                      <a:pt x="695325" y="381000"/>
                    </a:cubicBezTo>
                    <a:cubicBezTo>
                      <a:pt x="693080" y="385490"/>
                      <a:pt x="692150" y="390525"/>
                      <a:pt x="690563" y="395288"/>
                    </a:cubicBezTo>
                    <a:cubicBezTo>
                      <a:pt x="691438" y="403163"/>
                      <a:pt x="692330" y="438474"/>
                      <a:pt x="700088" y="452438"/>
                    </a:cubicBezTo>
                    <a:cubicBezTo>
                      <a:pt x="705647" y="462445"/>
                      <a:pt x="709613" y="474663"/>
                      <a:pt x="719138" y="481013"/>
                    </a:cubicBezTo>
                    <a:lnTo>
                      <a:pt x="733425" y="490538"/>
                    </a:lnTo>
                    <a:cubicBezTo>
                      <a:pt x="740568" y="511968"/>
                      <a:pt x="748109" y="515541"/>
                      <a:pt x="738188" y="533400"/>
                    </a:cubicBezTo>
                    <a:cubicBezTo>
                      <a:pt x="732629" y="543407"/>
                      <a:pt x="725488" y="552450"/>
                      <a:pt x="719138" y="561975"/>
                    </a:cubicBezTo>
                    <a:cubicBezTo>
                      <a:pt x="715963" y="566738"/>
                      <a:pt x="715043" y="574453"/>
                      <a:pt x="709613" y="576263"/>
                    </a:cubicBezTo>
                    <a:lnTo>
                      <a:pt x="666750" y="590550"/>
                    </a:lnTo>
                    <a:cubicBezTo>
                      <a:pt x="661988" y="592137"/>
                      <a:pt x="656640" y="592528"/>
                      <a:pt x="652463" y="595313"/>
                    </a:cubicBezTo>
                    <a:cubicBezTo>
                      <a:pt x="647700" y="598488"/>
                      <a:pt x="643145" y="601998"/>
                      <a:pt x="638175" y="604838"/>
                    </a:cubicBezTo>
                    <a:cubicBezTo>
                      <a:pt x="628908" y="610134"/>
                      <a:pt x="615768" y="616696"/>
                      <a:pt x="604838" y="619125"/>
                    </a:cubicBezTo>
                    <a:cubicBezTo>
                      <a:pt x="585260" y="623476"/>
                      <a:pt x="571496" y="623456"/>
                      <a:pt x="552450" y="628650"/>
                    </a:cubicBezTo>
                    <a:cubicBezTo>
                      <a:pt x="542764" y="631292"/>
                      <a:pt x="533400" y="635000"/>
                      <a:pt x="523875" y="638175"/>
                    </a:cubicBezTo>
                    <a:lnTo>
                      <a:pt x="509588" y="642938"/>
                    </a:lnTo>
                    <a:cubicBezTo>
                      <a:pt x="504825" y="639763"/>
                      <a:pt x="498964" y="637810"/>
                      <a:pt x="495300" y="633413"/>
                    </a:cubicBezTo>
                    <a:cubicBezTo>
                      <a:pt x="478242" y="612943"/>
                      <a:pt x="499269" y="633413"/>
                      <a:pt x="500063" y="633413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29" name="Freeform 21"/>
              <p:cNvSpPr/>
              <p:nvPr/>
            </p:nvSpPr>
            <p:spPr>
              <a:xfrm>
                <a:off x="10057652" y="9504823"/>
                <a:ext cx="1606133" cy="1439032"/>
              </a:xfrm>
              <a:custGeom>
                <a:avLst/>
                <a:gdLst>
                  <a:gd name="connsiteX0" fmla="*/ 103034 w 594379"/>
                  <a:gd name="connsiteY0" fmla="*/ 347662 h 552450"/>
                  <a:gd name="connsiteX1" fmla="*/ 103034 w 594379"/>
                  <a:gd name="connsiteY1" fmla="*/ 347662 h 552450"/>
                  <a:gd name="connsiteX2" fmla="*/ 79221 w 594379"/>
                  <a:gd name="connsiteY2" fmla="*/ 290512 h 552450"/>
                  <a:gd name="connsiteX3" fmla="*/ 69696 w 594379"/>
                  <a:gd name="connsiteY3" fmla="*/ 257175 h 552450"/>
                  <a:gd name="connsiteX4" fmla="*/ 60171 w 594379"/>
                  <a:gd name="connsiteY4" fmla="*/ 228600 h 552450"/>
                  <a:gd name="connsiteX5" fmla="*/ 55409 w 594379"/>
                  <a:gd name="connsiteY5" fmla="*/ 204787 h 552450"/>
                  <a:gd name="connsiteX6" fmla="*/ 36359 w 594379"/>
                  <a:gd name="connsiteY6" fmla="*/ 161925 h 552450"/>
                  <a:gd name="connsiteX7" fmla="*/ 26834 w 594379"/>
                  <a:gd name="connsiteY7" fmla="*/ 133350 h 552450"/>
                  <a:gd name="connsiteX8" fmla="*/ 55409 w 594379"/>
                  <a:gd name="connsiteY8" fmla="*/ 119062 h 552450"/>
                  <a:gd name="connsiteX9" fmla="*/ 83984 w 594379"/>
                  <a:gd name="connsiteY9" fmla="*/ 109537 h 552450"/>
                  <a:gd name="connsiteX10" fmla="*/ 126846 w 594379"/>
                  <a:gd name="connsiteY10" fmla="*/ 95250 h 552450"/>
                  <a:gd name="connsiteX11" fmla="*/ 141134 w 594379"/>
                  <a:gd name="connsiteY11" fmla="*/ 90487 h 552450"/>
                  <a:gd name="connsiteX12" fmla="*/ 188759 w 594379"/>
                  <a:gd name="connsiteY12" fmla="*/ 66675 h 552450"/>
                  <a:gd name="connsiteX13" fmla="*/ 203046 w 594379"/>
                  <a:gd name="connsiteY13" fmla="*/ 57150 h 552450"/>
                  <a:gd name="connsiteX14" fmla="*/ 231621 w 594379"/>
                  <a:gd name="connsiteY14" fmla="*/ 47625 h 552450"/>
                  <a:gd name="connsiteX15" fmla="*/ 260196 w 594379"/>
                  <a:gd name="connsiteY15" fmla="*/ 19050 h 552450"/>
                  <a:gd name="connsiteX16" fmla="*/ 288771 w 594379"/>
                  <a:gd name="connsiteY16" fmla="*/ 0 h 552450"/>
                  <a:gd name="connsiteX17" fmla="*/ 331634 w 594379"/>
                  <a:gd name="connsiteY17" fmla="*/ 19050 h 552450"/>
                  <a:gd name="connsiteX18" fmla="*/ 345921 w 594379"/>
                  <a:gd name="connsiteY18" fmla="*/ 33337 h 552450"/>
                  <a:gd name="connsiteX19" fmla="*/ 355446 w 594379"/>
                  <a:gd name="connsiteY19" fmla="*/ 61912 h 552450"/>
                  <a:gd name="connsiteX20" fmla="*/ 364971 w 594379"/>
                  <a:gd name="connsiteY20" fmla="*/ 76200 h 552450"/>
                  <a:gd name="connsiteX21" fmla="*/ 369734 w 594379"/>
                  <a:gd name="connsiteY21" fmla="*/ 90487 h 552450"/>
                  <a:gd name="connsiteX22" fmla="*/ 384021 w 594379"/>
                  <a:gd name="connsiteY22" fmla="*/ 100012 h 552450"/>
                  <a:gd name="connsiteX23" fmla="*/ 393546 w 594379"/>
                  <a:gd name="connsiteY23" fmla="*/ 114300 h 552450"/>
                  <a:gd name="connsiteX24" fmla="*/ 398309 w 594379"/>
                  <a:gd name="connsiteY24" fmla="*/ 128587 h 552450"/>
                  <a:gd name="connsiteX25" fmla="*/ 417359 w 594379"/>
                  <a:gd name="connsiteY25" fmla="*/ 157162 h 552450"/>
                  <a:gd name="connsiteX26" fmla="*/ 426884 w 594379"/>
                  <a:gd name="connsiteY26" fmla="*/ 171450 h 552450"/>
                  <a:gd name="connsiteX27" fmla="*/ 450696 w 594379"/>
                  <a:gd name="connsiteY27" fmla="*/ 209550 h 552450"/>
                  <a:gd name="connsiteX28" fmla="*/ 460221 w 594379"/>
                  <a:gd name="connsiteY28" fmla="*/ 252412 h 552450"/>
                  <a:gd name="connsiteX29" fmla="*/ 479271 w 594379"/>
                  <a:gd name="connsiteY29" fmla="*/ 300037 h 552450"/>
                  <a:gd name="connsiteX30" fmla="*/ 493559 w 594379"/>
                  <a:gd name="connsiteY30" fmla="*/ 328612 h 552450"/>
                  <a:gd name="connsiteX31" fmla="*/ 498321 w 594379"/>
                  <a:gd name="connsiteY31" fmla="*/ 342900 h 552450"/>
                  <a:gd name="connsiteX32" fmla="*/ 517371 w 594379"/>
                  <a:gd name="connsiteY32" fmla="*/ 371475 h 552450"/>
                  <a:gd name="connsiteX33" fmla="*/ 536421 w 594379"/>
                  <a:gd name="connsiteY33" fmla="*/ 400050 h 552450"/>
                  <a:gd name="connsiteX34" fmla="*/ 545946 w 594379"/>
                  <a:gd name="connsiteY34" fmla="*/ 414337 h 552450"/>
                  <a:gd name="connsiteX35" fmla="*/ 550709 w 594379"/>
                  <a:gd name="connsiteY35" fmla="*/ 428625 h 552450"/>
                  <a:gd name="connsiteX36" fmla="*/ 564996 w 594379"/>
                  <a:gd name="connsiteY36" fmla="*/ 442912 h 552450"/>
                  <a:gd name="connsiteX37" fmla="*/ 569759 w 594379"/>
                  <a:gd name="connsiteY37" fmla="*/ 457200 h 552450"/>
                  <a:gd name="connsiteX38" fmla="*/ 588809 w 594379"/>
                  <a:gd name="connsiteY38" fmla="*/ 481012 h 552450"/>
                  <a:gd name="connsiteX39" fmla="*/ 584046 w 594379"/>
                  <a:gd name="connsiteY39" fmla="*/ 504825 h 552450"/>
                  <a:gd name="connsiteX40" fmla="*/ 569759 w 594379"/>
                  <a:gd name="connsiteY40" fmla="*/ 547687 h 552450"/>
                  <a:gd name="connsiteX41" fmla="*/ 555471 w 594379"/>
                  <a:gd name="connsiteY41" fmla="*/ 552450 h 552450"/>
                  <a:gd name="connsiteX42" fmla="*/ 526896 w 594379"/>
                  <a:gd name="connsiteY42" fmla="*/ 542925 h 552450"/>
                  <a:gd name="connsiteX43" fmla="*/ 512609 w 594379"/>
                  <a:gd name="connsiteY43" fmla="*/ 538162 h 552450"/>
                  <a:gd name="connsiteX44" fmla="*/ 498321 w 594379"/>
                  <a:gd name="connsiteY44" fmla="*/ 528637 h 552450"/>
                  <a:gd name="connsiteX45" fmla="*/ 469746 w 594379"/>
                  <a:gd name="connsiteY45" fmla="*/ 519112 h 552450"/>
                  <a:gd name="connsiteX46" fmla="*/ 436409 w 594379"/>
                  <a:gd name="connsiteY46" fmla="*/ 509587 h 552450"/>
                  <a:gd name="connsiteX47" fmla="*/ 426884 w 594379"/>
                  <a:gd name="connsiteY47" fmla="*/ 490537 h 552450"/>
                  <a:gd name="connsiteX48" fmla="*/ 417359 w 594379"/>
                  <a:gd name="connsiteY48" fmla="*/ 461962 h 552450"/>
                  <a:gd name="connsiteX49" fmla="*/ 398309 w 594379"/>
                  <a:gd name="connsiteY49" fmla="*/ 433387 h 552450"/>
                  <a:gd name="connsiteX50" fmla="*/ 388784 w 594379"/>
                  <a:gd name="connsiteY50" fmla="*/ 419100 h 552450"/>
                  <a:gd name="connsiteX51" fmla="*/ 374496 w 594379"/>
                  <a:gd name="connsiteY51" fmla="*/ 404812 h 552450"/>
                  <a:gd name="connsiteX52" fmla="*/ 364971 w 594379"/>
                  <a:gd name="connsiteY52" fmla="*/ 390525 h 552450"/>
                  <a:gd name="connsiteX53" fmla="*/ 322109 w 594379"/>
                  <a:gd name="connsiteY53" fmla="*/ 366712 h 552450"/>
                  <a:gd name="connsiteX54" fmla="*/ 284009 w 594379"/>
                  <a:gd name="connsiteY54" fmla="*/ 371475 h 552450"/>
                  <a:gd name="connsiteX55" fmla="*/ 236384 w 594379"/>
                  <a:gd name="connsiteY55" fmla="*/ 381000 h 552450"/>
                  <a:gd name="connsiteX56" fmla="*/ 174471 w 594379"/>
                  <a:gd name="connsiteY56" fmla="*/ 390525 h 552450"/>
                  <a:gd name="connsiteX57" fmla="*/ 126846 w 594379"/>
                  <a:gd name="connsiteY57" fmla="*/ 385762 h 552450"/>
                  <a:gd name="connsiteX58" fmla="*/ 117321 w 594379"/>
                  <a:gd name="connsiteY58" fmla="*/ 357187 h 552450"/>
                  <a:gd name="connsiteX59" fmla="*/ 112559 w 594379"/>
                  <a:gd name="connsiteY59" fmla="*/ 342900 h 552450"/>
                  <a:gd name="connsiteX60" fmla="*/ 103034 w 594379"/>
                  <a:gd name="connsiteY60" fmla="*/ 347662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594379" h="552450">
                    <a:moveTo>
                      <a:pt x="103034" y="347662"/>
                    </a:moveTo>
                    <a:lnTo>
                      <a:pt x="103034" y="347662"/>
                    </a:lnTo>
                    <a:cubicBezTo>
                      <a:pt x="95096" y="328612"/>
                      <a:pt x="86886" y="309673"/>
                      <a:pt x="79221" y="290512"/>
                    </a:cubicBezTo>
                    <a:cubicBezTo>
                      <a:pt x="72823" y="274516"/>
                      <a:pt x="75112" y="275227"/>
                      <a:pt x="69696" y="257175"/>
                    </a:cubicBezTo>
                    <a:cubicBezTo>
                      <a:pt x="66811" y="247558"/>
                      <a:pt x="62140" y="238445"/>
                      <a:pt x="60171" y="228600"/>
                    </a:cubicBezTo>
                    <a:cubicBezTo>
                      <a:pt x="58584" y="220662"/>
                      <a:pt x="57539" y="212597"/>
                      <a:pt x="55409" y="204787"/>
                    </a:cubicBezTo>
                    <a:cubicBezTo>
                      <a:pt x="35392" y="131389"/>
                      <a:pt x="56403" y="207023"/>
                      <a:pt x="36359" y="161925"/>
                    </a:cubicBezTo>
                    <a:cubicBezTo>
                      <a:pt x="32281" y="152750"/>
                      <a:pt x="26834" y="133350"/>
                      <a:pt x="26834" y="133350"/>
                    </a:cubicBezTo>
                    <a:cubicBezTo>
                      <a:pt x="78952" y="115975"/>
                      <a:pt x="0" y="143688"/>
                      <a:pt x="55409" y="119062"/>
                    </a:cubicBezTo>
                    <a:cubicBezTo>
                      <a:pt x="64584" y="114984"/>
                      <a:pt x="74459" y="112712"/>
                      <a:pt x="83984" y="109537"/>
                    </a:cubicBezTo>
                    <a:lnTo>
                      <a:pt x="126846" y="95250"/>
                    </a:lnTo>
                    <a:cubicBezTo>
                      <a:pt x="131609" y="93662"/>
                      <a:pt x="136957" y="93272"/>
                      <a:pt x="141134" y="90487"/>
                    </a:cubicBezTo>
                    <a:cubicBezTo>
                      <a:pt x="175155" y="67806"/>
                      <a:pt x="158603" y="74213"/>
                      <a:pt x="188759" y="66675"/>
                    </a:cubicBezTo>
                    <a:cubicBezTo>
                      <a:pt x="193521" y="63500"/>
                      <a:pt x="197816" y="59475"/>
                      <a:pt x="203046" y="57150"/>
                    </a:cubicBezTo>
                    <a:cubicBezTo>
                      <a:pt x="212221" y="53072"/>
                      <a:pt x="231621" y="47625"/>
                      <a:pt x="231621" y="47625"/>
                    </a:cubicBezTo>
                    <a:cubicBezTo>
                      <a:pt x="241146" y="38100"/>
                      <a:pt x="248988" y="26522"/>
                      <a:pt x="260196" y="19050"/>
                    </a:cubicBezTo>
                    <a:lnTo>
                      <a:pt x="288771" y="0"/>
                    </a:lnTo>
                    <a:cubicBezTo>
                      <a:pt x="309537" y="6922"/>
                      <a:pt x="316540" y="6472"/>
                      <a:pt x="331634" y="19050"/>
                    </a:cubicBezTo>
                    <a:cubicBezTo>
                      <a:pt x="336808" y="23362"/>
                      <a:pt x="341159" y="28575"/>
                      <a:pt x="345921" y="33337"/>
                    </a:cubicBezTo>
                    <a:cubicBezTo>
                      <a:pt x="349096" y="42862"/>
                      <a:pt x="349877" y="53558"/>
                      <a:pt x="355446" y="61912"/>
                    </a:cubicBezTo>
                    <a:cubicBezTo>
                      <a:pt x="358621" y="66675"/>
                      <a:pt x="362411" y="71080"/>
                      <a:pt x="364971" y="76200"/>
                    </a:cubicBezTo>
                    <a:cubicBezTo>
                      <a:pt x="367216" y="80690"/>
                      <a:pt x="366598" y="86567"/>
                      <a:pt x="369734" y="90487"/>
                    </a:cubicBezTo>
                    <a:cubicBezTo>
                      <a:pt x="373310" y="94956"/>
                      <a:pt x="379259" y="96837"/>
                      <a:pt x="384021" y="100012"/>
                    </a:cubicBezTo>
                    <a:cubicBezTo>
                      <a:pt x="387196" y="104775"/>
                      <a:pt x="390986" y="109180"/>
                      <a:pt x="393546" y="114300"/>
                    </a:cubicBezTo>
                    <a:cubicBezTo>
                      <a:pt x="395791" y="118790"/>
                      <a:pt x="395871" y="124199"/>
                      <a:pt x="398309" y="128587"/>
                    </a:cubicBezTo>
                    <a:cubicBezTo>
                      <a:pt x="403869" y="138594"/>
                      <a:pt x="411009" y="147637"/>
                      <a:pt x="417359" y="157162"/>
                    </a:cubicBezTo>
                    <a:cubicBezTo>
                      <a:pt x="420534" y="161925"/>
                      <a:pt x="423450" y="166871"/>
                      <a:pt x="426884" y="171450"/>
                    </a:cubicBezTo>
                    <a:cubicBezTo>
                      <a:pt x="438122" y="186434"/>
                      <a:pt x="444158" y="192117"/>
                      <a:pt x="450696" y="209550"/>
                    </a:cubicBezTo>
                    <a:cubicBezTo>
                      <a:pt x="454976" y="220964"/>
                      <a:pt x="457200" y="241336"/>
                      <a:pt x="460221" y="252412"/>
                    </a:cubicBezTo>
                    <a:cubicBezTo>
                      <a:pt x="471060" y="292155"/>
                      <a:pt x="465914" y="268872"/>
                      <a:pt x="479271" y="300037"/>
                    </a:cubicBezTo>
                    <a:cubicBezTo>
                      <a:pt x="491101" y="327640"/>
                      <a:pt x="475255" y="301158"/>
                      <a:pt x="493559" y="328612"/>
                    </a:cubicBezTo>
                    <a:cubicBezTo>
                      <a:pt x="495146" y="333375"/>
                      <a:pt x="495883" y="338512"/>
                      <a:pt x="498321" y="342900"/>
                    </a:cubicBezTo>
                    <a:cubicBezTo>
                      <a:pt x="503880" y="352907"/>
                      <a:pt x="511021" y="361950"/>
                      <a:pt x="517371" y="371475"/>
                    </a:cubicBezTo>
                    <a:lnTo>
                      <a:pt x="536421" y="400050"/>
                    </a:lnTo>
                    <a:cubicBezTo>
                      <a:pt x="539596" y="404812"/>
                      <a:pt x="544136" y="408907"/>
                      <a:pt x="545946" y="414337"/>
                    </a:cubicBezTo>
                    <a:cubicBezTo>
                      <a:pt x="547534" y="419100"/>
                      <a:pt x="547924" y="424448"/>
                      <a:pt x="550709" y="428625"/>
                    </a:cubicBezTo>
                    <a:cubicBezTo>
                      <a:pt x="554445" y="434229"/>
                      <a:pt x="560234" y="438150"/>
                      <a:pt x="564996" y="442912"/>
                    </a:cubicBezTo>
                    <a:cubicBezTo>
                      <a:pt x="566584" y="447675"/>
                      <a:pt x="566623" y="453280"/>
                      <a:pt x="569759" y="457200"/>
                    </a:cubicBezTo>
                    <a:cubicBezTo>
                      <a:pt x="594379" y="487976"/>
                      <a:pt x="576836" y="445099"/>
                      <a:pt x="588809" y="481012"/>
                    </a:cubicBezTo>
                    <a:cubicBezTo>
                      <a:pt x="587221" y="488950"/>
                      <a:pt x="585494" y="496861"/>
                      <a:pt x="584046" y="504825"/>
                    </a:cubicBezTo>
                    <a:cubicBezTo>
                      <a:pt x="581475" y="518967"/>
                      <a:pt x="582784" y="537267"/>
                      <a:pt x="569759" y="547687"/>
                    </a:cubicBezTo>
                    <a:cubicBezTo>
                      <a:pt x="565839" y="550823"/>
                      <a:pt x="560234" y="550862"/>
                      <a:pt x="555471" y="552450"/>
                    </a:cubicBezTo>
                    <a:lnTo>
                      <a:pt x="526896" y="542925"/>
                    </a:lnTo>
                    <a:cubicBezTo>
                      <a:pt x="522134" y="541337"/>
                      <a:pt x="516786" y="540947"/>
                      <a:pt x="512609" y="538162"/>
                    </a:cubicBezTo>
                    <a:cubicBezTo>
                      <a:pt x="507846" y="534987"/>
                      <a:pt x="503552" y="530962"/>
                      <a:pt x="498321" y="528637"/>
                    </a:cubicBezTo>
                    <a:cubicBezTo>
                      <a:pt x="489146" y="524559"/>
                      <a:pt x="479271" y="522287"/>
                      <a:pt x="469746" y="519112"/>
                    </a:cubicBezTo>
                    <a:cubicBezTo>
                      <a:pt x="449253" y="512281"/>
                      <a:pt x="460324" y="515566"/>
                      <a:pt x="436409" y="509587"/>
                    </a:cubicBezTo>
                    <a:cubicBezTo>
                      <a:pt x="433234" y="503237"/>
                      <a:pt x="429521" y="497129"/>
                      <a:pt x="426884" y="490537"/>
                    </a:cubicBezTo>
                    <a:cubicBezTo>
                      <a:pt x="423155" y="481215"/>
                      <a:pt x="422928" y="470316"/>
                      <a:pt x="417359" y="461962"/>
                    </a:cubicBezTo>
                    <a:lnTo>
                      <a:pt x="398309" y="433387"/>
                    </a:lnTo>
                    <a:cubicBezTo>
                      <a:pt x="395134" y="428625"/>
                      <a:pt x="392831" y="423147"/>
                      <a:pt x="388784" y="419100"/>
                    </a:cubicBezTo>
                    <a:cubicBezTo>
                      <a:pt x="384021" y="414337"/>
                      <a:pt x="378808" y="409986"/>
                      <a:pt x="374496" y="404812"/>
                    </a:cubicBezTo>
                    <a:cubicBezTo>
                      <a:pt x="370832" y="400415"/>
                      <a:pt x="369279" y="394294"/>
                      <a:pt x="364971" y="390525"/>
                    </a:cubicBezTo>
                    <a:cubicBezTo>
                      <a:pt x="344817" y="372890"/>
                      <a:pt x="341732" y="373254"/>
                      <a:pt x="322109" y="366712"/>
                    </a:cubicBezTo>
                    <a:cubicBezTo>
                      <a:pt x="309409" y="368300"/>
                      <a:pt x="296634" y="369371"/>
                      <a:pt x="284009" y="371475"/>
                    </a:cubicBezTo>
                    <a:cubicBezTo>
                      <a:pt x="268040" y="374137"/>
                      <a:pt x="252411" y="378711"/>
                      <a:pt x="236384" y="381000"/>
                    </a:cubicBezTo>
                    <a:cubicBezTo>
                      <a:pt x="193487" y="387127"/>
                      <a:pt x="214119" y="383916"/>
                      <a:pt x="174471" y="390525"/>
                    </a:cubicBezTo>
                    <a:lnTo>
                      <a:pt x="126846" y="385762"/>
                    </a:lnTo>
                    <a:cubicBezTo>
                      <a:pt x="118173" y="380703"/>
                      <a:pt x="120496" y="366712"/>
                      <a:pt x="117321" y="357187"/>
                    </a:cubicBezTo>
                    <a:cubicBezTo>
                      <a:pt x="115734" y="352425"/>
                      <a:pt x="115343" y="347077"/>
                      <a:pt x="112559" y="342900"/>
                    </a:cubicBezTo>
                    <a:cubicBezTo>
                      <a:pt x="101065" y="325658"/>
                      <a:pt x="104622" y="346868"/>
                      <a:pt x="103034" y="347662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0" name="Freeform 20"/>
              <p:cNvSpPr/>
              <p:nvPr/>
            </p:nvSpPr>
            <p:spPr>
              <a:xfrm>
                <a:off x="9589655" y="10446965"/>
                <a:ext cx="2728280" cy="1675406"/>
              </a:xfrm>
              <a:custGeom>
                <a:avLst/>
                <a:gdLst>
                  <a:gd name="connsiteX0" fmla="*/ 719137 w 1009650"/>
                  <a:gd name="connsiteY0" fmla="*/ 209808 h 643195"/>
                  <a:gd name="connsiteX1" fmla="*/ 719137 w 1009650"/>
                  <a:gd name="connsiteY1" fmla="*/ 209808 h 643195"/>
                  <a:gd name="connsiteX2" fmla="*/ 723900 w 1009650"/>
                  <a:gd name="connsiteY2" fmla="*/ 252670 h 643195"/>
                  <a:gd name="connsiteX3" fmla="*/ 728662 w 1009650"/>
                  <a:gd name="connsiteY3" fmla="*/ 266958 h 643195"/>
                  <a:gd name="connsiteX4" fmla="*/ 771525 w 1009650"/>
                  <a:gd name="connsiteY4" fmla="*/ 295533 h 643195"/>
                  <a:gd name="connsiteX5" fmla="*/ 785812 w 1009650"/>
                  <a:gd name="connsiteY5" fmla="*/ 305058 h 643195"/>
                  <a:gd name="connsiteX6" fmla="*/ 800100 w 1009650"/>
                  <a:gd name="connsiteY6" fmla="*/ 319345 h 643195"/>
                  <a:gd name="connsiteX7" fmla="*/ 828675 w 1009650"/>
                  <a:gd name="connsiteY7" fmla="*/ 328870 h 643195"/>
                  <a:gd name="connsiteX8" fmla="*/ 842962 w 1009650"/>
                  <a:gd name="connsiteY8" fmla="*/ 333633 h 643195"/>
                  <a:gd name="connsiteX9" fmla="*/ 857250 w 1009650"/>
                  <a:gd name="connsiteY9" fmla="*/ 338395 h 643195"/>
                  <a:gd name="connsiteX10" fmla="*/ 866775 w 1009650"/>
                  <a:gd name="connsiteY10" fmla="*/ 352683 h 643195"/>
                  <a:gd name="connsiteX11" fmla="*/ 895350 w 1009650"/>
                  <a:gd name="connsiteY11" fmla="*/ 371733 h 643195"/>
                  <a:gd name="connsiteX12" fmla="*/ 928687 w 1009650"/>
                  <a:gd name="connsiteY12" fmla="*/ 409833 h 643195"/>
                  <a:gd name="connsiteX13" fmla="*/ 947737 w 1009650"/>
                  <a:gd name="connsiteY13" fmla="*/ 438408 h 643195"/>
                  <a:gd name="connsiteX14" fmla="*/ 957262 w 1009650"/>
                  <a:gd name="connsiteY14" fmla="*/ 452695 h 643195"/>
                  <a:gd name="connsiteX15" fmla="*/ 985837 w 1009650"/>
                  <a:gd name="connsiteY15" fmla="*/ 471745 h 643195"/>
                  <a:gd name="connsiteX16" fmla="*/ 1009650 w 1009650"/>
                  <a:gd name="connsiteY16" fmla="*/ 514608 h 643195"/>
                  <a:gd name="connsiteX17" fmla="*/ 995362 w 1009650"/>
                  <a:gd name="connsiteY17" fmla="*/ 543183 h 643195"/>
                  <a:gd name="connsiteX18" fmla="*/ 966787 w 1009650"/>
                  <a:gd name="connsiteY18" fmla="*/ 562233 h 643195"/>
                  <a:gd name="connsiteX19" fmla="*/ 933450 w 1009650"/>
                  <a:gd name="connsiteY19" fmla="*/ 581283 h 643195"/>
                  <a:gd name="connsiteX20" fmla="*/ 914400 w 1009650"/>
                  <a:gd name="connsiteY20" fmla="*/ 586045 h 643195"/>
                  <a:gd name="connsiteX21" fmla="*/ 895350 w 1009650"/>
                  <a:gd name="connsiteY21" fmla="*/ 595570 h 643195"/>
                  <a:gd name="connsiteX22" fmla="*/ 857250 w 1009650"/>
                  <a:gd name="connsiteY22" fmla="*/ 605095 h 643195"/>
                  <a:gd name="connsiteX23" fmla="*/ 838200 w 1009650"/>
                  <a:gd name="connsiteY23" fmla="*/ 609858 h 643195"/>
                  <a:gd name="connsiteX24" fmla="*/ 733425 w 1009650"/>
                  <a:gd name="connsiteY24" fmla="*/ 633670 h 643195"/>
                  <a:gd name="connsiteX25" fmla="*/ 704850 w 1009650"/>
                  <a:gd name="connsiteY25" fmla="*/ 638433 h 643195"/>
                  <a:gd name="connsiteX26" fmla="*/ 642937 w 1009650"/>
                  <a:gd name="connsiteY26" fmla="*/ 643195 h 643195"/>
                  <a:gd name="connsiteX27" fmla="*/ 595312 w 1009650"/>
                  <a:gd name="connsiteY27" fmla="*/ 638433 h 643195"/>
                  <a:gd name="connsiteX28" fmla="*/ 561975 w 1009650"/>
                  <a:gd name="connsiteY28" fmla="*/ 628908 h 643195"/>
                  <a:gd name="connsiteX29" fmla="*/ 538162 w 1009650"/>
                  <a:gd name="connsiteY29" fmla="*/ 605095 h 643195"/>
                  <a:gd name="connsiteX30" fmla="*/ 514350 w 1009650"/>
                  <a:gd name="connsiteY30" fmla="*/ 562233 h 643195"/>
                  <a:gd name="connsiteX31" fmla="*/ 500062 w 1009650"/>
                  <a:gd name="connsiteY31" fmla="*/ 552708 h 643195"/>
                  <a:gd name="connsiteX32" fmla="*/ 471487 w 1009650"/>
                  <a:gd name="connsiteY32" fmla="*/ 557470 h 643195"/>
                  <a:gd name="connsiteX33" fmla="*/ 457200 w 1009650"/>
                  <a:gd name="connsiteY33" fmla="*/ 562233 h 643195"/>
                  <a:gd name="connsiteX34" fmla="*/ 433387 w 1009650"/>
                  <a:gd name="connsiteY34" fmla="*/ 566995 h 643195"/>
                  <a:gd name="connsiteX35" fmla="*/ 400050 w 1009650"/>
                  <a:gd name="connsiteY35" fmla="*/ 576520 h 643195"/>
                  <a:gd name="connsiteX36" fmla="*/ 371475 w 1009650"/>
                  <a:gd name="connsiteY36" fmla="*/ 581283 h 643195"/>
                  <a:gd name="connsiteX37" fmla="*/ 328612 w 1009650"/>
                  <a:gd name="connsiteY37" fmla="*/ 576520 h 643195"/>
                  <a:gd name="connsiteX38" fmla="*/ 285750 w 1009650"/>
                  <a:gd name="connsiteY38" fmla="*/ 557470 h 643195"/>
                  <a:gd name="connsiteX39" fmla="*/ 257175 w 1009650"/>
                  <a:gd name="connsiteY39" fmla="*/ 533658 h 643195"/>
                  <a:gd name="connsiteX40" fmla="*/ 247650 w 1009650"/>
                  <a:gd name="connsiteY40" fmla="*/ 519370 h 643195"/>
                  <a:gd name="connsiteX41" fmla="*/ 219075 w 1009650"/>
                  <a:gd name="connsiteY41" fmla="*/ 509845 h 643195"/>
                  <a:gd name="connsiteX42" fmla="*/ 195262 w 1009650"/>
                  <a:gd name="connsiteY42" fmla="*/ 514608 h 643195"/>
                  <a:gd name="connsiteX43" fmla="*/ 176212 w 1009650"/>
                  <a:gd name="connsiteY43" fmla="*/ 519370 h 643195"/>
                  <a:gd name="connsiteX44" fmla="*/ 128587 w 1009650"/>
                  <a:gd name="connsiteY44" fmla="*/ 514608 h 643195"/>
                  <a:gd name="connsiteX45" fmla="*/ 85725 w 1009650"/>
                  <a:gd name="connsiteY45" fmla="*/ 495558 h 643195"/>
                  <a:gd name="connsiteX46" fmla="*/ 71437 w 1009650"/>
                  <a:gd name="connsiteY46" fmla="*/ 481270 h 643195"/>
                  <a:gd name="connsiteX47" fmla="*/ 61912 w 1009650"/>
                  <a:gd name="connsiteY47" fmla="*/ 466983 h 643195"/>
                  <a:gd name="connsiteX48" fmla="*/ 52387 w 1009650"/>
                  <a:gd name="connsiteY48" fmla="*/ 438408 h 643195"/>
                  <a:gd name="connsiteX49" fmla="*/ 47625 w 1009650"/>
                  <a:gd name="connsiteY49" fmla="*/ 376495 h 643195"/>
                  <a:gd name="connsiteX50" fmla="*/ 28575 w 1009650"/>
                  <a:gd name="connsiteY50" fmla="*/ 347920 h 643195"/>
                  <a:gd name="connsiteX51" fmla="*/ 9525 w 1009650"/>
                  <a:gd name="connsiteY51" fmla="*/ 305058 h 643195"/>
                  <a:gd name="connsiteX52" fmla="*/ 4762 w 1009650"/>
                  <a:gd name="connsiteY52" fmla="*/ 290770 h 643195"/>
                  <a:gd name="connsiteX53" fmla="*/ 0 w 1009650"/>
                  <a:gd name="connsiteY53" fmla="*/ 276483 h 643195"/>
                  <a:gd name="connsiteX54" fmla="*/ 4762 w 1009650"/>
                  <a:gd name="connsiteY54" fmla="*/ 214570 h 643195"/>
                  <a:gd name="connsiteX55" fmla="*/ 9525 w 1009650"/>
                  <a:gd name="connsiteY55" fmla="*/ 200283 h 643195"/>
                  <a:gd name="connsiteX56" fmla="*/ 23812 w 1009650"/>
                  <a:gd name="connsiteY56" fmla="*/ 190758 h 643195"/>
                  <a:gd name="connsiteX57" fmla="*/ 33337 w 1009650"/>
                  <a:gd name="connsiteY57" fmla="*/ 176470 h 643195"/>
                  <a:gd name="connsiteX58" fmla="*/ 47625 w 1009650"/>
                  <a:gd name="connsiteY58" fmla="*/ 124083 h 643195"/>
                  <a:gd name="connsiteX59" fmla="*/ 52387 w 1009650"/>
                  <a:gd name="connsiteY59" fmla="*/ 95508 h 643195"/>
                  <a:gd name="connsiteX60" fmla="*/ 66675 w 1009650"/>
                  <a:gd name="connsiteY60" fmla="*/ 81220 h 643195"/>
                  <a:gd name="connsiteX61" fmla="*/ 76200 w 1009650"/>
                  <a:gd name="connsiteY61" fmla="*/ 66933 h 643195"/>
                  <a:gd name="connsiteX62" fmla="*/ 104775 w 1009650"/>
                  <a:gd name="connsiteY62" fmla="*/ 52645 h 643195"/>
                  <a:gd name="connsiteX63" fmla="*/ 147637 w 1009650"/>
                  <a:gd name="connsiteY63" fmla="*/ 52645 h 643195"/>
                  <a:gd name="connsiteX64" fmla="*/ 195262 w 1009650"/>
                  <a:gd name="connsiteY64" fmla="*/ 5020 h 643195"/>
                  <a:gd name="connsiteX65" fmla="*/ 219075 w 1009650"/>
                  <a:gd name="connsiteY65" fmla="*/ 258 h 643195"/>
                  <a:gd name="connsiteX66" fmla="*/ 280987 w 1009650"/>
                  <a:gd name="connsiteY66" fmla="*/ 5020 h 643195"/>
                  <a:gd name="connsiteX67" fmla="*/ 295275 w 1009650"/>
                  <a:gd name="connsiteY67" fmla="*/ 19308 h 643195"/>
                  <a:gd name="connsiteX68" fmla="*/ 309562 w 1009650"/>
                  <a:gd name="connsiteY68" fmla="*/ 24070 h 643195"/>
                  <a:gd name="connsiteX69" fmla="*/ 371475 w 1009650"/>
                  <a:gd name="connsiteY69" fmla="*/ 19308 h 643195"/>
                  <a:gd name="connsiteX70" fmla="*/ 400050 w 1009650"/>
                  <a:gd name="connsiteY70" fmla="*/ 24070 h 643195"/>
                  <a:gd name="connsiteX71" fmla="*/ 414337 w 1009650"/>
                  <a:gd name="connsiteY71" fmla="*/ 19308 h 643195"/>
                  <a:gd name="connsiteX72" fmla="*/ 452437 w 1009650"/>
                  <a:gd name="connsiteY72" fmla="*/ 14545 h 643195"/>
                  <a:gd name="connsiteX73" fmla="*/ 476250 w 1009650"/>
                  <a:gd name="connsiteY73" fmla="*/ 19308 h 643195"/>
                  <a:gd name="connsiteX74" fmla="*/ 514350 w 1009650"/>
                  <a:gd name="connsiteY74" fmla="*/ 24070 h 643195"/>
                  <a:gd name="connsiteX75" fmla="*/ 542925 w 1009650"/>
                  <a:gd name="connsiteY75" fmla="*/ 33595 h 643195"/>
                  <a:gd name="connsiteX76" fmla="*/ 561975 w 1009650"/>
                  <a:gd name="connsiteY76" fmla="*/ 62170 h 643195"/>
                  <a:gd name="connsiteX77" fmla="*/ 571500 w 1009650"/>
                  <a:gd name="connsiteY77" fmla="*/ 76458 h 643195"/>
                  <a:gd name="connsiteX78" fmla="*/ 581025 w 1009650"/>
                  <a:gd name="connsiteY78" fmla="*/ 105033 h 643195"/>
                  <a:gd name="connsiteX79" fmla="*/ 590550 w 1009650"/>
                  <a:gd name="connsiteY79" fmla="*/ 138370 h 643195"/>
                  <a:gd name="connsiteX80" fmla="*/ 595312 w 1009650"/>
                  <a:gd name="connsiteY80" fmla="*/ 166945 h 643195"/>
                  <a:gd name="connsiteX81" fmla="*/ 590550 w 1009650"/>
                  <a:gd name="connsiteY81" fmla="*/ 181233 h 643195"/>
                  <a:gd name="connsiteX82" fmla="*/ 628650 w 1009650"/>
                  <a:gd name="connsiteY82" fmla="*/ 171708 h 643195"/>
                  <a:gd name="connsiteX83" fmla="*/ 661987 w 1009650"/>
                  <a:gd name="connsiteY83" fmla="*/ 176470 h 643195"/>
                  <a:gd name="connsiteX84" fmla="*/ 671512 w 1009650"/>
                  <a:gd name="connsiteY84" fmla="*/ 190758 h 643195"/>
                  <a:gd name="connsiteX85" fmla="*/ 681037 w 1009650"/>
                  <a:gd name="connsiteY85" fmla="*/ 219333 h 643195"/>
                  <a:gd name="connsiteX86" fmla="*/ 695325 w 1009650"/>
                  <a:gd name="connsiteY86" fmla="*/ 262195 h 643195"/>
                  <a:gd name="connsiteX87" fmla="*/ 709612 w 1009650"/>
                  <a:gd name="connsiteY87" fmla="*/ 266958 h 643195"/>
                  <a:gd name="connsiteX88" fmla="*/ 738187 w 1009650"/>
                  <a:gd name="connsiteY88" fmla="*/ 286008 h 643195"/>
                  <a:gd name="connsiteX89" fmla="*/ 738187 w 1009650"/>
                  <a:gd name="connsiteY89" fmla="*/ 286008 h 643195"/>
                  <a:gd name="connsiteX90" fmla="*/ 766762 w 1009650"/>
                  <a:gd name="connsiteY90" fmla="*/ 314583 h 643195"/>
                  <a:gd name="connsiteX91" fmla="*/ 781050 w 1009650"/>
                  <a:gd name="connsiteY91" fmla="*/ 324108 h 643195"/>
                  <a:gd name="connsiteX92" fmla="*/ 809625 w 1009650"/>
                  <a:gd name="connsiteY92" fmla="*/ 333633 h 643195"/>
                  <a:gd name="connsiteX93" fmla="*/ 823912 w 1009650"/>
                  <a:gd name="connsiteY93" fmla="*/ 343158 h 643195"/>
                  <a:gd name="connsiteX94" fmla="*/ 838200 w 1009650"/>
                  <a:gd name="connsiteY94" fmla="*/ 357445 h 643195"/>
                  <a:gd name="connsiteX95" fmla="*/ 852487 w 1009650"/>
                  <a:gd name="connsiteY95" fmla="*/ 362208 h 643195"/>
                  <a:gd name="connsiteX96" fmla="*/ 881062 w 1009650"/>
                  <a:gd name="connsiteY96" fmla="*/ 381258 h 643195"/>
                  <a:gd name="connsiteX97" fmla="*/ 919162 w 1009650"/>
                  <a:gd name="connsiteY97" fmla="*/ 424120 h 643195"/>
                  <a:gd name="connsiteX98" fmla="*/ 933450 w 1009650"/>
                  <a:gd name="connsiteY98" fmla="*/ 428883 h 643195"/>
                  <a:gd name="connsiteX99" fmla="*/ 966787 w 1009650"/>
                  <a:gd name="connsiteY99" fmla="*/ 452695 h 643195"/>
                  <a:gd name="connsiteX100" fmla="*/ 885825 w 1009650"/>
                  <a:gd name="connsiteY100" fmla="*/ 400308 h 64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1009650" h="643195">
                    <a:moveTo>
                      <a:pt x="719137" y="209808"/>
                    </a:moveTo>
                    <a:lnTo>
                      <a:pt x="719137" y="209808"/>
                    </a:lnTo>
                    <a:cubicBezTo>
                      <a:pt x="720725" y="224095"/>
                      <a:pt x="721537" y="238490"/>
                      <a:pt x="723900" y="252670"/>
                    </a:cubicBezTo>
                    <a:cubicBezTo>
                      <a:pt x="724725" y="257622"/>
                      <a:pt x="725112" y="263408"/>
                      <a:pt x="728662" y="266958"/>
                    </a:cubicBezTo>
                    <a:cubicBezTo>
                      <a:pt x="728665" y="266961"/>
                      <a:pt x="764379" y="290769"/>
                      <a:pt x="771525" y="295533"/>
                    </a:cubicBezTo>
                    <a:cubicBezTo>
                      <a:pt x="776287" y="298708"/>
                      <a:pt x="781765" y="301011"/>
                      <a:pt x="785812" y="305058"/>
                    </a:cubicBezTo>
                    <a:cubicBezTo>
                      <a:pt x="790575" y="309820"/>
                      <a:pt x="794212" y="316074"/>
                      <a:pt x="800100" y="319345"/>
                    </a:cubicBezTo>
                    <a:cubicBezTo>
                      <a:pt x="808877" y="324221"/>
                      <a:pt x="819150" y="325695"/>
                      <a:pt x="828675" y="328870"/>
                    </a:cubicBezTo>
                    <a:lnTo>
                      <a:pt x="842962" y="333633"/>
                    </a:lnTo>
                    <a:lnTo>
                      <a:pt x="857250" y="338395"/>
                    </a:lnTo>
                    <a:cubicBezTo>
                      <a:pt x="860425" y="343158"/>
                      <a:pt x="862467" y="348914"/>
                      <a:pt x="866775" y="352683"/>
                    </a:cubicBezTo>
                    <a:cubicBezTo>
                      <a:pt x="875390" y="360221"/>
                      <a:pt x="895350" y="371733"/>
                      <a:pt x="895350" y="371733"/>
                    </a:cubicBezTo>
                    <a:cubicBezTo>
                      <a:pt x="917575" y="405070"/>
                      <a:pt x="904875" y="393958"/>
                      <a:pt x="928687" y="409833"/>
                    </a:cubicBezTo>
                    <a:lnTo>
                      <a:pt x="947737" y="438408"/>
                    </a:lnTo>
                    <a:cubicBezTo>
                      <a:pt x="950912" y="443170"/>
                      <a:pt x="952500" y="449520"/>
                      <a:pt x="957262" y="452695"/>
                    </a:cubicBezTo>
                    <a:lnTo>
                      <a:pt x="985837" y="471745"/>
                    </a:lnTo>
                    <a:cubicBezTo>
                      <a:pt x="1007672" y="504497"/>
                      <a:pt x="1001267" y="489460"/>
                      <a:pt x="1009650" y="514608"/>
                    </a:cubicBezTo>
                    <a:cubicBezTo>
                      <a:pt x="1006253" y="524798"/>
                      <a:pt x="1004050" y="535581"/>
                      <a:pt x="995362" y="543183"/>
                    </a:cubicBezTo>
                    <a:cubicBezTo>
                      <a:pt x="986747" y="550721"/>
                      <a:pt x="976312" y="555883"/>
                      <a:pt x="966787" y="562233"/>
                    </a:cubicBezTo>
                    <a:cubicBezTo>
                      <a:pt x="954943" y="570129"/>
                      <a:pt x="947262" y="576104"/>
                      <a:pt x="933450" y="581283"/>
                    </a:cubicBezTo>
                    <a:cubicBezTo>
                      <a:pt x="927321" y="583581"/>
                      <a:pt x="920750" y="584458"/>
                      <a:pt x="914400" y="586045"/>
                    </a:cubicBezTo>
                    <a:cubicBezTo>
                      <a:pt x="908050" y="589220"/>
                      <a:pt x="902085" y="593325"/>
                      <a:pt x="895350" y="595570"/>
                    </a:cubicBezTo>
                    <a:cubicBezTo>
                      <a:pt x="882931" y="599710"/>
                      <a:pt x="869950" y="601920"/>
                      <a:pt x="857250" y="605095"/>
                    </a:cubicBezTo>
                    <a:lnTo>
                      <a:pt x="838200" y="609858"/>
                    </a:lnTo>
                    <a:cubicBezTo>
                      <a:pt x="803310" y="618581"/>
                      <a:pt x="768982" y="627743"/>
                      <a:pt x="733425" y="633670"/>
                    </a:cubicBezTo>
                    <a:cubicBezTo>
                      <a:pt x="723900" y="635258"/>
                      <a:pt x="714453" y="637422"/>
                      <a:pt x="704850" y="638433"/>
                    </a:cubicBezTo>
                    <a:cubicBezTo>
                      <a:pt x="684265" y="640600"/>
                      <a:pt x="663575" y="641608"/>
                      <a:pt x="642937" y="643195"/>
                    </a:cubicBezTo>
                    <a:cubicBezTo>
                      <a:pt x="627062" y="641608"/>
                      <a:pt x="611106" y="640689"/>
                      <a:pt x="595312" y="638433"/>
                    </a:cubicBezTo>
                    <a:cubicBezTo>
                      <a:pt x="584852" y="636939"/>
                      <a:pt x="572149" y="632299"/>
                      <a:pt x="561975" y="628908"/>
                    </a:cubicBezTo>
                    <a:cubicBezTo>
                      <a:pt x="547687" y="619383"/>
                      <a:pt x="546100" y="620971"/>
                      <a:pt x="538162" y="605095"/>
                    </a:cubicBezTo>
                    <a:cubicBezTo>
                      <a:pt x="529477" y="587725"/>
                      <a:pt x="536875" y="577249"/>
                      <a:pt x="514350" y="562233"/>
                    </a:cubicBezTo>
                    <a:lnTo>
                      <a:pt x="500062" y="552708"/>
                    </a:lnTo>
                    <a:cubicBezTo>
                      <a:pt x="490537" y="554295"/>
                      <a:pt x="480913" y="555375"/>
                      <a:pt x="471487" y="557470"/>
                    </a:cubicBezTo>
                    <a:cubicBezTo>
                      <a:pt x="466587" y="558559"/>
                      <a:pt x="462070" y="561015"/>
                      <a:pt x="457200" y="562233"/>
                    </a:cubicBezTo>
                    <a:cubicBezTo>
                      <a:pt x="449347" y="564196"/>
                      <a:pt x="441240" y="565032"/>
                      <a:pt x="433387" y="566995"/>
                    </a:cubicBezTo>
                    <a:cubicBezTo>
                      <a:pt x="397047" y="576080"/>
                      <a:pt x="444628" y="567604"/>
                      <a:pt x="400050" y="576520"/>
                    </a:cubicBezTo>
                    <a:cubicBezTo>
                      <a:pt x="390581" y="578414"/>
                      <a:pt x="381000" y="579695"/>
                      <a:pt x="371475" y="581283"/>
                    </a:cubicBezTo>
                    <a:cubicBezTo>
                      <a:pt x="357187" y="579695"/>
                      <a:pt x="342708" y="579339"/>
                      <a:pt x="328612" y="576520"/>
                    </a:cubicBezTo>
                    <a:cubicBezTo>
                      <a:pt x="312215" y="573241"/>
                      <a:pt x="298353" y="567972"/>
                      <a:pt x="285750" y="557470"/>
                    </a:cubicBezTo>
                    <a:cubicBezTo>
                      <a:pt x="249081" y="526913"/>
                      <a:pt x="292647" y="557307"/>
                      <a:pt x="257175" y="533658"/>
                    </a:cubicBezTo>
                    <a:cubicBezTo>
                      <a:pt x="254000" y="528895"/>
                      <a:pt x="252504" y="522404"/>
                      <a:pt x="247650" y="519370"/>
                    </a:cubicBezTo>
                    <a:cubicBezTo>
                      <a:pt x="239136" y="514049"/>
                      <a:pt x="219075" y="509845"/>
                      <a:pt x="219075" y="509845"/>
                    </a:cubicBezTo>
                    <a:cubicBezTo>
                      <a:pt x="211137" y="511433"/>
                      <a:pt x="203164" y="512852"/>
                      <a:pt x="195262" y="514608"/>
                    </a:cubicBezTo>
                    <a:cubicBezTo>
                      <a:pt x="188872" y="516028"/>
                      <a:pt x="182757" y="519370"/>
                      <a:pt x="176212" y="519370"/>
                    </a:cubicBezTo>
                    <a:cubicBezTo>
                      <a:pt x="160258" y="519370"/>
                      <a:pt x="144462" y="516195"/>
                      <a:pt x="128587" y="514608"/>
                    </a:cubicBezTo>
                    <a:cubicBezTo>
                      <a:pt x="107820" y="507686"/>
                      <a:pt x="100819" y="508137"/>
                      <a:pt x="85725" y="495558"/>
                    </a:cubicBezTo>
                    <a:cubicBezTo>
                      <a:pt x="80551" y="491246"/>
                      <a:pt x="75749" y="486444"/>
                      <a:pt x="71437" y="481270"/>
                    </a:cubicBezTo>
                    <a:cubicBezTo>
                      <a:pt x="67773" y="476873"/>
                      <a:pt x="65087" y="471745"/>
                      <a:pt x="61912" y="466983"/>
                    </a:cubicBezTo>
                    <a:cubicBezTo>
                      <a:pt x="58737" y="457458"/>
                      <a:pt x="53157" y="448419"/>
                      <a:pt x="52387" y="438408"/>
                    </a:cubicBezTo>
                    <a:cubicBezTo>
                      <a:pt x="50800" y="417770"/>
                      <a:pt x="52893" y="396512"/>
                      <a:pt x="47625" y="376495"/>
                    </a:cubicBezTo>
                    <a:cubicBezTo>
                      <a:pt x="44712" y="365424"/>
                      <a:pt x="34925" y="357445"/>
                      <a:pt x="28575" y="347920"/>
                    </a:cubicBezTo>
                    <a:cubicBezTo>
                      <a:pt x="13480" y="325278"/>
                      <a:pt x="20861" y="339066"/>
                      <a:pt x="9525" y="305058"/>
                    </a:cubicBezTo>
                    <a:lnTo>
                      <a:pt x="4762" y="290770"/>
                    </a:lnTo>
                    <a:lnTo>
                      <a:pt x="0" y="276483"/>
                    </a:lnTo>
                    <a:cubicBezTo>
                      <a:pt x="1587" y="255845"/>
                      <a:pt x="2195" y="235109"/>
                      <a:pt x="4762" y="214570"/>
                    </a:cubicBezTo>
                    <a:cubicBezTo>
                      <a:pt x="5385" y="209589"/>
                      <a:pt x="6389" y="204203"/>
                      <a:pt x="9525" y="200283"/>
                    </a:cubicBezTo>
                    <a:cubicBezTo>
                      <a:pt x="13101" y="195814"/>
                      <a:pt x="19050" y="193933"/>
                      <a:pt x="23812" y="190758"/>
                    </a:cubicBezTo>
                    <a:cubicBezTo>
                      <a:pt x="26987" y="185995"/>
                      <a:pt x="31012" y="181701"/>
                      <a:pt x="33337" y="176470"/>
                    </a:cubicBezTo>
                    <a:cubicBezTo>
                      <a:pt x="41347" y="158448"/>
                      <a:pt x="44178" y="143041"/>
                      <a:pt x="47625" y="124083"/>
                    </a:cubicBezTo>
                    <a:cubicBezTo>
                      <a:pt x="49352" y="114582"/>
                      <a:pt x="48465" y="104332"/>
                      <a:pt x="52387" y="95508"/>
                    </a:cubicBezTo>
                    <a:cubicBezTo>
                      <a:pt x="55122" y="89353"/>
                      <a:pt x="62363" y="86394"/>
                      <a:pt x="66675" y="81220"/>
                    </a:cubicBezTo>
                    <a:cubicBezTo>
                      <a:pt x="70339" y="76823"/>
                      <a:pt x="72153" y="70980"/>
                      <a:pt x="76200" y="66933"/>
                    </a:cubicBezTo>
                    <a:cubicBezTo>
                      <a:pt x="85432" y="57701"/>
                      <a:pt x="93154" y="56519"/>
                      <a:pt x="104775" y="52645"/>
                    </a:cubicBezTo>
                    <a:cubicBezTo>
                      <a:pt x="138780" y="63980"/>
                      <a:pt x="124996" y="67739"/>
                      <a:pt x="147637" y="52645"/>
                    </a:cubicBezTo>
                    <a:cubicBezTo>
                      <a:pt x="159360" y="35061"/>
                      <a:pt x="170839" y="9904"/>
                      <a:pt x="195262" y="5020"/>
                    </a:cubicBezTo>
                    <a:lnTo>
                      <a:pt x="219075" y="258"/>
                    </a:lnTo>
                    <a:cubicBezTo>
                      <a:pt x="239712" y="1845"/>
                      <a:pt x="260907" y="0"/>
                      <a:pt x="280987" y="5020"/>
                    </a:cubicBezTo>
                    <a:cubicBezTo>
                      <a:pt x="287521" y="6654"/>
                      <a:pt x="289671" y="15572"/>
                      <a:pt x="295275" y="19308"/>
                    </a:cubicBezTo>
                    <a:cubicBezTo>
                      <a:pt x="299452" y="22093"/>
                      <a:pt x="304800" y="22483"/>
                      <a:pt x="309562" y="24070"/>
                    </a:cubicBezTo>
                    <a:cubicBezTo>
                      <a:pt x="330200" y="22483"/>
                      <a:pt x="350776" y="19308"/>
                      <a:pt x="371475" y="19308"/>
                    </a:cubicBezTo>
                    <a:cubicBezTo>
                      <a:pt x="381131" y="19308"/>
                      <a:pt x="390394" y="24070"/>
                      <a:pt x="400050" y="24070"/>
                    </a:cubicBezTo>
                    <a:cubicBezTo>
                      <a:pt x="405070" y="24070"/>
                      <a:pt x="409398" y="20206"/>
                      <a:pt x="414337" y="19308"/>
                    </a:cubicBezTo>
                    <a:cubicBezTo>
                      <a:pt x="426929" y="17018"/>
                      <a:pt x="439737" y="16133"/>
                      <a:pt x="452437" y="14545"/>
                    </a:cubicBezTo>
                    <a:cubicBezTo>
                      <a:pt x="460375" y="16133"/>
                      <a:pt x="468249" y="18077"/>
                      <a:pt x="476250" y="19308"/>
                    </a:cubicBezTo>
                    <a:cubicBezTo>
                      <a:pt x="488900" y="21254"/>
                      <a:pt x="501835" y="21388"/>
                      <a:pt x="514350" y="24070"/>
                    </a:cubicBezTo>
                    <a:cubicBezTo>
                      <a:pt x="524167" y="26174"/>
                      <a:pt x="542925" y="33595"/>
                      <a:pt x="542925" y="33595"/>
                    </a:cubicBezTo>
                    <a:lnTo>
                      <a:pt x="561975" y="62170"/>
                    </a:lnTo>
                    <a:lnTo>
                      <a:pt x="571500" y="76458"/>
                    </a:lnTo>
                    <a:lnTo>
                      <a:pt x="581025" y="105033"/>
                    </a:lnTo>
                    <a:cubicBezTo>
                      <a:pt x="585562" y="118644"/>
                      <a:pt x="587562" y="123428"/>
                      <a:pt x="590550" y="138370"/>
                    </a:cubicBezTo>
                    <a:cubicBezTo>
                      <a:pt x="592444" y="147839"/>
                      <a:pt x="593725" y="157420"/>
                      <a:pt x="595312" y="166945"/>
                    </a:cubicBezTo>
                    <a:cubicBezTo>
                      <a:pt x="593725" y="171708"/>
                      <a:pt x="586060" y="178988"/>
                      <a:pt x="590550" y="181233"/>
                    </a:cubicBezTo>
                    <a:cubicBezTo>
                      <a:pt x="595145" y="183531"/>
                      <a:pt x="621654" y="174040"/>
                      <a:pt x="628650" y="171708"/>
                    </a:cubicBezTo>
                    <a:cubicBezTo>
                      <a:pt x="639762" y="173295"/>
                      <a:pt x="651729" y="171911"/>
                      <a:pt x="661987" y="176470"/>
                    </a:cubicBezTo>
                    <a:cubicBezTo>
                      <a:pt x="667218" y="178795"/>
                      <a:pt x="669187" y="185527"/>
                      <a:pt x="671512" y="190758"/>
                    </a:cubicBezTo>
                    <a:cubicBezTo>
                      <a:pt x="675590" y="199933"/>
                      <a:pt x="679386" y="209429"/>
                      <a:pt x="681037" y="219333"/>
                    </a:cubicBezTo>
                    <a:cubicBezTo>
                      <a:pt x="683361" y="233277"/>
                      <a:pt x="682447" y="251892"/>
                      <a:pt x="695325" y="262195"/>
                    </a:cubicBezTo>
                    <a:cubicBezTo>
                      <a:pt x="699245" y="265331"/>
                      <a:pt x="705224" y="264520"/>
                      <a:pt x="709612" y="266958"/>
                    </a:cubicBezTo>
                    <a:cubicBezTo>
                      <a:pt x="719619" y="272518"/>
                      <a:pt x="728662" y="279658"/>
                      <a:pt x="738187" y="286008"/>
                    </a:cubicBezTo>
                    <a:lnTo>
                      <a:pt x="738187" y="286008"/>
                    </a:lnTo>
                    <a:cubicBezTo>
                      <a:pt x="747712" y="295533"/>
                      <a:pt x="755554" y="307111"/>
                      <a:pt x="766762" y="314583"/>
                    </a:cubicBezTo>
                    <a:cubicBezTo>
                      <a:pt x="771525" y="317758"/>
                      <a:pt x="775819" y="321783"/>
                      <a:pt x="781050" y="324108"/>
                    </a:cubicBezTo>
                    <a:cubicBezTo>
                      <a:pt x="790225" y="328186"/>
                      <a:pt x="801271" y="328064"/>
                      <a:pt x="809625" y="333633"/>
                    </a:cubicBezTo>
                    <a:cubicBezTo>
                      <a:pt x="814387" y="336808"/>
                      <a:pt x="819515" y="339494"/>
                      <a:pt x="823912" y="343158"/>
                    </a:cubicBezTo>
                    <a:cubicBezTo>
                      <a:pt x="829086" y="347470"/>
                      <a:pt x="832596" y="353709"/>
                      <a:pt x="838200" y="357445"/>
                    </a:cubicBezTo>
                    <a:cubicBezTo>
                      <a:pt x="842377" y="360230"/>
                      <a:pt x="848099" y="359770"/>
                      <a:pt x="852487" y="362208"/>
                    </a:cubicBezTo>
                    <a:cubicBezTo>
                      <a:pt x="862494" y="367768"/>
                      <a:pt x="881062" y="381258"/>
                      <a:pt x="881062" y="381258"/>
                    </a:cubicBezTo>
                    <a:cubicBezTo>
                      <a:pt x="890138" y="394872"/>
                      <a:pt x="905182" y="419460"/>
                      <a:pt x="919162" y="424120"/>
                    </a:cubicBezTo>
                    <a:cubicBezTo>
                      <a:pt x="923925" y="425708"/>
                      <a:pt x="929061" y="426445"/>
                      <a:pt x="933450" y="428883"/>
                    </a:cubicBezTo>
                    <a:cubicBezTo>
                      <a:pt x="956282" y="441568"/>
                      <a:pt x="955423" y="441331"/>
                      <a:pt x="966787" y="452695"/>
                    </a:cubicBezTo>
                    <a:lnTo>
                      <a:pt x="885825" y="400308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1" name="Freeform 18"/>
              <p:cNvSpPr/>
              <p:nvPr/>
            </p:nvSpPr>
            <p:spPr>
              <a:xfrm>
                <a:off x="18302131" y="7581978"/>
                <a:ext cx="2264987" cy="1773980"/>
              </a:xfrm>
              <a:custGeom>
                <a:avLst/>
                <a:gdLst>
                  <a:gd name="connsiteX0" fmla="*/ 19050 w 838200"/>
                  <a:gd name="connsiteY0" fmla="*/ 490538 h 681038"/>
                  <a:gd name="connsiteX1" fmla="*/ 19050 w 838200"/>
                  <a:gd name="connsiteY1" fmla="*/ 490538 h 681038"/>
                  <a:gd name="connsiteX2" fmla="*/ 47625 w 838200"/>
                  <a:gd name="connsiteY2" fmla="*/ 557213 h 681038"/>
                  <a:gd name="connsiteX3" fmla="*/ 61913 w 838200"/>
                  <a:gd name="connsiteY3" fmla="*/ 561975 h 681038"/>
                  <a:gd name="connsiteX4" fmla="*/ 76200 w 838200"/>
                  <a:gd name="connsiteY4" fmla="*/ 571500 h 681038"/>
                  <a:gd name="connsiteX5" fmla="*/ 104775 w 838200"/>
                  <a:gd name="connsiteY5" fmla="*/ 600075 h 681038"/>
                  <a:gd name="connsiteX6" fmla="*/ 138113 w 838200"/>
                  <a:gd name="connsiteY6" fmla="*/ 623888 h 681038"/>
                  <a:gd name="connsiteX7" fmla="*/ 166688 w 838200"/>
                  <a:gd name="connsiteY7" fmla="*/ 642938 h 681038"/>
                  <a:gd name="connsiteX8" fmla="*/ 209550 w 838200"/>
                  <a:gd name="connsiteY8" fmla="*/ 671513 h 681038"/>
                  <a:gd name="connsiteX9" fmla="*/ 223838 w 838200"/>
                  <a:gd name="connsiteY9" fmla="*/ 681038 h 681038"/>
                  <a:gd name="connsiteX10" fmla="*/ 247650 w 838200"/>
                  <a:gd name="connsiteY10" fmla="*/ 676275 h 681038"/>
                  <a:gd name="connsiteX11" fmla="*/ 261938 w 838200"/>
                  <a:gd name="connsiteY11" fmla="*/ 671513 h 681038"/>
                  <a:gd name="connsiteX12" fmla="*/ 314325 w 838200"/>
                  <a:gd name="connsiteY12" fmla="*/ 661988 h 681038"/>
                  <a:gd name="connsiteX13" fmla="*/ 328613 w 838200"/>
                  <a:gd name="connsiteY13" fmla="*/ 657225 h 681038"/>
                  <a:gd name="connsiteX14" fmla="*/ 347663 w 838200"/>
                  <a:gd name="connsiteY14" fmla="*/ 652463 h 681038"/>
                  <a:gd name="connsiteX15" fmla="*/ 366713 w 838200"/>
                  <a:gd name="connsiteY15" fmla="*/ 657225 h 681038"/>
                  <a:gd name="connsiteX16" fmla="*/ 381000 w 838200"/>
                  <a:gd name="connsiteY16" fmla="*/ 652463 h 681038"/>
                  <a:gd name="connsiteX17" fmla="*/ 428625 w 838200"/>
                  <a:gd name="connsiteY17" fmla="*/ 642938 h 681038"/>
                  <a:gd name="connsiteX18" fmla="*/ 457200 w 838200"/>
                  <a:gd name="connsiteY18" fmla="*/ 633413 h 681038"/>
                  <a:gd name="connsiteX19" fmla="*/ 490538 w 838200"/>
                  <a:gd name="connsiteY19" fmla="*/ 609600 h 681038"/>
                  <a:gd name="connsiteX20" fmla="*/ 519113 w 838200"/>
                  <a:gd name="connsiteY20" fmla="*/ 600075 h 681038"/>
                  <a:gd name="connsiteX21" fmla="*/ 552450 w 838200"/>
                  <a:gd name="connsiteY21" fmla="*/ 585788 h 681038"/>
                  <a:gd name="connsiteX22" fmla="*/ 581025 w 838200"/>
                  <a:gd name="connsiteY22" fmla="*/ 566738 h 681038"/>
                  <a:gd name="connsiteX23" fmla="*/ 614363 w 838200"/>
                  <a:gd name="connsiteY23" fmla="*/ 547688 h 681038"/>
                  <a:gd name="connsiteX24" fmla="*/ 642938 w 838200"/>
                  <a:gd name="connsiteY24" fmla="*/ 523875 h 681038"/>
                  <a:gd name="connsiteX25" fmla="*/ 652463 w 838200"/>
                  <a:gd name="connsiteY25" fmla="*/ 509588 h 681038"/>
                  <a:gd name="connsiteX26" fmla="*/ 633413 w 838200"/>
                  <a:gd name="connsiteY26" fmla="*/ 481013 h 681038"/>
                  <a:gd name="connsiteX27" fmla="*/ 628650 w 838200"/>
                  <a:gd name="connsiteY27" fmla="*/ 442913 h 681038"/>
                  <a:gd name="connsiteX28" fmla="*/ 623888 w 838200"/>
                  <a:gd name="connsiteY28" fmla="*/ 385763 h 681038"/>
                  <a:gd name="connsiteX29" fmla="*/ 595313 w 838200"/>
                  <a:gd name="connsiteY29" fmla="*/ 366713 h 681038"/>
                  <a:gd name="connsiteX30" fmla="*/ 581025 w 838200"/>
                  <a:gd name="connsiteY30" fmla="*/ 323850 h 681038"/>
                  <a:gd name="connsiteX31" fmla="*/ 576263 w 838200"/>
                  <a:gd name="connsiteY31" fmla="*/ 309563 h 681038"/>
                  <a:gd name="connsiteX32" fmla="*/ 571500 w 838200"/>
                  <a:gd name="connsiteY32" fmla="*/ 295275 h 681038"/>
                  <a:gd name="connsiteX33" fmla="*/ 581025 w 838200"/>
                  <a:gd name="connsiteY33" fmla="*/ 219075 h 681038"/>
                  <a:gd name="connsiteX34" fmla="*/ 585788 w 838200"/>
                  <a:gd name="connsiteY34" fmla="*/ 204788 h 681038"/>
                  <a:gd name="connsiteX35" fmla="*/ 595313 w 838200"/>
                  <a:gd name="connsiteY35" fmla="*/ 190500 h 681038"/>
                  <a:gd name="connsiteX36" fmla="*/ 652463 w 838200"/>
                  <a:gd name="connsiteY36" fmla="*/ 161925 h 681038"/>
                  <a:gd name="connsiteX37" fmla="*/ 690563 w 838200"/>
                  <a:gd name="connsiteY37" fmla="*/ 152400 h 681038"/>
                  <a:gd name="connsiteX38" fmla="*/ 709613 w 838200"/>
                  <a:gd name="connsiteY38" fmla="*/ 157163 h 681038"/>
                  <a:gd name="connsiteX39" fmla="*/ 723900 w 838200"/>
                  <a:gd name="connsiteY39" fmla="*/ 161925 h 681038"/>
                  <a:gd name="connsiteX40" fmla="*/ 762000 w 838200"/>
                  <a:gd name="connsiteY40" fmla="*/ 166688 h 681038"/>
                  <a:gd name="connsiteX41" fmla="*/ 804863 w 838200"/>
                  <a:gd name="connsiteY41" fmla="*/ 166688 h 681038"/>
                  <a:gd name="connsiteX42" fmla="*/ 828675 w 838200"/>
                  <a:gd name="connsiteY42" fmla="*/ 161925 h 681038"/>
                  <a:gd name="connsiteX43" fmla="*/ 838200 w 838200"/>
                  <a:gd name="connsiteY43" fmla="*/ 147638 h 681038"/>
                  <a:gd name="connsiteX44" fmla="*/ 828675 w 838200"/>
                  <a:gd name="connsiteY44" fmla="*/ 119063 h 681038"/>
                  <a:gd name="connsiteX45" fmla="*/ 819150 w 838200"/>
                  <a:gd name="connsiteY45" fmla="*/ 90488 h 681038"/>
                  <a:gd name="connsiteX46" fmla="*/ 804863 w 838200"/>
                  <a:gd name="connsiteY46" fmla="*/ 76200 h 681038"/>
                  <a:gd name="connsiteX47" fmla="*/ 800100 w 838200"/>
                  <a:gd name="connsiteY47" fmla="*/ 61913 h 681038"/>
                  <a:gd name="connsiteX48" fmla="*/ 785813 w 838200"/>
                  <a:gd name="connsiteY48" fmla="*/ 52388 h 681038"/>
                  <a:gd name="connsiteX49" fmla="*/ 752475 w 838200"/>
                  <a:gd name="connsiteY49" fmla="*/ 42863 h 681038"/>
                  <a:gd name="connsiteX50" fmla="*/ 747713 w 838200"/>
                  <a:gd name="connsiteY50" fmla="*/ 28575 h 681038"/>
                  <a:gd name="connsiteX51" fmla="*/ 704850 w 838200"/>
                  <a:gd name="connsiteY51" fmla="*/ 4763 h 681038"/>
                  <a:gd name="connsiteX52" fmla="*/ 685800 w 838200"/>
                  <a:gd name="connsiteY52" fmla="*/ 0 h 681038"/>
                  <a:gd name="connsiteX53" fmla="*/ 585788 w 838200"/>
                  <a:gd name="connsiteY53" fmla="*/ 4763 h 681038"/>
                  <a:gd name="connsiteX54" fmla="*/ 561975 w 838200"/>
                  <a:gd name="connsiteY54" fmla="*/ 9525 h 681038"/>
                  <a:gd name="connsiteX55" fmla="*/ 528638 w 838200"/>
                  <a:gd name="connsiteY55" fmla="*/ 19050 h 681038"/>
                  <a:gd name="connsiteX56" fmla="*/ 495300 w 838200"/>
                  <a:gd name="connsiteY56" fmla="*/ 28575 h 681038"/>
                  <a:gd name="connsiteX57" fmla="*/ 476250 w 838200"/>
                  <a:gd name="connsiteY57" fmla="*/ 38100 h 681038"/>
                  <a:gd name="connsiteX58" fmla="*/ 438150 w 838200"/>
                  <a:gd name="connsiteY58" fmla="*/ 47625 h 681038"/>
                  <a:gd name="connsiteX59" fmla="*/ 423863 w 838200"/>
                  <a:gd name="connsiteY59" fmla="*/ 57150 h 681038"/>
                  <a:gd name="connsiteX60" fmla="*/ 395288 w 838200"/>
                  <a:gd name="connsiteY60" fmla="*/ 66675 h 681038"/>
                  <a:gd name="connsiteX61" fmla="*/ 366713 w 838200"/>
                  <a:gd name="connsiteY61" fmla="*/ 85725 h 681038"/>
                  <a:gd name="connsiteX62" fmla="*/ 338138 w 838200"/>
                  <a:gd name="connsiteY62" fmla="*/ 95250 h 681038"/>
                  <a:gd name="connsiteX63" fmla="*/ 309563 w 838200"/>
                  <a:gd name="connsiteY63" fmla="*/ 109538 h 681038"/>
                  <a:gd name="connsiteX64" fmla="*/ 280988 w 838200"/>
                  <a:gd name="connsiteY64" fmla="*/ 123825 h 681038"/>
                  <a:gd name="connsiteX65" fmla="*/ 223838 w 838200"/>
                  <a:gd name="connsiteY65" fmla="*/ 161925 h 681038"/>
                  <a:gd name="connsiteX66" fmla="*/ 209550 w 838200"/>
                  <a:gd name="connsiteY66" fmla="*/ 171450 h 681038"/>
                  <a:gd name="connsiteX67" fmla="*/ 195263 w 838200"/>
                  <a:gd name="connsiteY67" fmla="*/ 180975 h 681038"/>
                  <a:gd name="connsiteX68" fmla="*/ 180975 w 838200"/>
                  <a:gd name="connsiteY68" fmla="*/ 185738 h 681038"/>
                  <a:gd name="connsiteX69" fmla="*/ 161925 w 838200"/>
                  <a:gd name="connsiteY69" fmla="*/ 214313 h 681038"/>
                  <a:gd name="connsiteX70" fmla="*/ 138113 w 838200"/>
                  <a:gd name="connsiteY70" fmla="*/ 247650 h 681038"/>
                  <a:gd name="connsiteX71" fmla="*/ 119063 w 838200"/>
                  <a:gd name="connsiteY71" fmla="*/ 266700 h 681038"/>
                  <a:gd name="connsiteX72" fmla="*/ 109538 w 838200"/>
                  <a:gd name="connsiteY72" fmla="*/ 295275 h 681038"/>
                  <a:gd name="connsiteX73" fmla="*/ 100013 w 838200"/>
                  <a:gd name="connsiteY73" fmla="*/ 352425 h 681038"/>
                  <a:gd name="connsiteX74" fmla="*/ 85725 w 838200"/>
                  <a:gd name="connsiteY74" fmla="*/ 404813 h 681038"/>
                  <a:gd name="connsiteX75" fmla="*/ 61913 w 838200"/>
                  <a:gd name="connsiteY75" fmla="*/ 433388 h 681038"/>
                  <a:gd name="connsiteX76" fmla="*/ 33338 w 838200"/>
                  <a:gd name="connsiteY76" fmla="*/ 457200 h 681038"/>
                  <a:gd name="connsiteX77" fmla="*/ 19050 w 838200"/>
                  <a:gd name="connsiteY77" fmla="*/ 471488 h 681038"/>
                  <a:gd name="connsiteX78" fmla="*/ 9525 w 838200"/>
                  <a:gd name="connsiteY78" fmla="*/ 500063 h 681038"/>
                  <a:gd name="connsiteX79" fmla="*/ 19050 w 838200"/>
                  <a:gd name="connsiteY79" fmla="*/ 490538 h 6810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838200" h="681038">
                    <a:moveTo>
                      <a:pt x="19050" y="490538"/>
                    </a:moveTo>
                    <a:lnTo>
                      <a:pt x="19050" y="490538"/>
                    </a:lnTo>
                    <a:cubicBezTo>
                      <a:pt x="27020" y="519762"/>
                      <a:pt x="23550" y="541163"/>
                      <a:pt x="47625" y="557213"/>
                    </a:cubicBezTo>
                    <a:cubicBezTo>
                      <a:pt x="51802" y="559998"/>
                      <a:pt x="57150" y="560388"/>
                      <a:pt x="61913" y="561975"/>
                    </a:cubicBezTo>
                    <a:cubicBezTo>
                      <a:pt x="66675" y="565150"/>
                      <a:pt x="71922" y="567697"/>
                      <a:pt x="76200" y="571500"/>
                    </a:cubicBezTo>
                    <a:cubicBezTo>
                      <a:pt x="86268" y="580449"/>
                      <a:pt x="93567" y="592603"/>
                      <a:pt x="104775" y="600075"/>
                    </a:cubicBezTo>
                    <a:cubicBezTo>
                      <a:pt x="151209" y="631030"/>
                      <a:pt x="79065" y="582554"/>
                      <a:pt x="138113" y="623888"/>
                    </a:cubicBezTo>
                    <a:cubicBezTo>
                      <a:pt x="147491" y="630453"/>
                      <a:pt x="157163" y="636588"/>
                      <a:pt x="166688" y="642938"/>
                    </a:cubicBezTo>
                    <a:lnTo>
                      <a:pt x="209550" y="671513"/>
                    </a:lnTo>
                    <a:lnTo>
                      <a:pt x="223838" y="681038"/>
                    </a:lnTo>
                    <a:cubicBezTo>
                      <a:pt x="231775" y="679450"/>
                      <a:pt x="239797" y="678238"/>
                      <a:pt x="247650" y="676275"/>
                    </a:cubicBezTo>
                    <a:cubicBezTo>
                      <a:pt x="252520" y="675057"/>
                      <a:pt x="257037" y="672602"/>
                      <a:pt x="261938" y="671513"/>
                    </a:cubicBezTo>
                    <a:cubicBezTo>
                      <a:pt x="300100" y="663033"/>
                      <a:pt x="279700" y="670644"/>
                      <a:pt x="314325" y="661988"/>
                    </a:cubicBezTo>
                    <a:cubicBezTo>
                      <a:pt x="319195" y="660770"/>
                      <a:pt x="323786" y="658604"/>
                      <a:pt x="328613" y="657225"/>
                    </a:cubicBezTo>
                    <a:cubicBezTo>
                      <a:pt x="334907" y="655427"/>
                      <a:pt x="341313" y="654050"/>
                      <a:pt x="347663" y="652463"/>
                    </a:cubicBezTo>
                    <a:cubicBezTo>
                      <a:pt x="354013" y="654050"/>
                      <a:pt x="360168" y="657225"/>
                      <a:pt x="366713" y="657225"/>
                    </a:cubicBezTo>
                    <a:cubicBezTo>
                      <a:pt x="371733" y="657225"/>
                      <a:pt x="376100" y="653552"/>
                      <a:pt x="381000" y="652463"/>
                    </a:cubicBezTo>
                    <a:cubicBezTo>
                      <a:pt x="414086" y="645110"/>
                      <a:pt x="401525" y="651068"/>
                      <a:pt x="428625" y="642938"/>
                    </a:cubicBezTo>
                    <a:cubicBezTo>
                      <a:pt x="438242" y="640053"/>
                      <a:pt x="457200" y="633413"/>
                      <a:pt x="457200" y="633413"/>
                    </a:cubicBezTo>
                    <a:cubicBezTo>
                      <a:pt x="459762" y="631491"/>
                      <a:pt x="484837" y="612134"/>
                      <a:pt x="490538" y="609600"/>
                    </a:cubicBezTo>
                    <a:cubicBezTo>
                      <a:pt x="499713" y="605522"/>
                      <a:pt x="510133" y="604565"/>
                      <a:pt x="519113" y="600075"/>
                    </a:cubicBezTo>
                    <a:cubicBezTo>
                      <a:pt x="542653" y="588305"/>
                      <a:pt x="531428" y="592795"/>
                      <a:pt x="552450" y="585788"/>
                    </a:cubicBezTo>
                    <a:cubicBezTo>
                      <a:pt x="561975" y="579438"/>
                      <a:pt x="570786" y="571858"/>
                      <a:pt x="581025" y="566738"/>
                    </a:cubicBezTo>
                    <a:cubicBezTo>
                      <a:pt x="592668" y="560916"/>
                      <a:pt x="604267" y="556101"/>
                      <a:pt x="614363" y="547688"/>
                    </a:cubicBezTo>
                    <a:cubicBezTo>
                      <a:pt x="651033" y="517129"/>
                      <a:pt x="607463" y="547524"/>
                      <a:pt x="642938" y="523875"/>
                    </a:cubicBezTo>
                    <a:cubicBezTo>
                      <a:pt x="646113" y="519113"/>
                      <a:pt x="651522" y="515234"/>
                      <a:pt x="652463" y="509588"/>
                    </a:cubicBezTo>
                    <a:cubicBezTo>
                      <a:pt x="654432" y="497773"/>
                      <a:pt x="639361" y="486961"/>
                      <a:pt x="633413" y="481013"/>
                    </a:cubicBezTo>
                    <a:cubicBezTo>
                      <a:pt x="631825" y="468313"/>
                      <a:pt x="629924" y="455648"/>
                      <a:pt x="628650" y="442913"/>
                    </a:cubicBezTo>
                    <a:cubicBezTo>
                      <a:pt x="626748" y="423892"/>
                      <a:pt x="631550" y="403276"/>
                      <a:pt x="623888" y="385763"/>
                    </a:cubicBezTo>
                    <a:cubicBezTo>
                      <a:pt x="619300" y="375275"/>
                      <a:pt x="595313" y="366713"/>
                      <a:pt x="595313" y="366713"/>
                    </a:cubicBezTo>
                    <a:lnTo>
                      <a:pt x="581025" y="323850"/>
                    </a:lnTo>
                    <a:lnTo>
                      <a:pt x="576263" y="309563"/>
                    </a:lnTo>
                    <a:lnTo>
                      <a:pt x="571500" y="295275"/>
                    </a:lnTo>
                    <a:cubicBezTo>
                      <a:pt x="574456" y="262759"/>
                      <a:pt x="573997" y="247187"/>
                      <a:pt x="581025" y="219075"/>
                    </a:cubicBezTo>
                    <a:cubicBezTo>
                      <a:pt x="582243" y="214205"/>
                      <a:pt x="583543" y="209278"/>
                      <a:pt x="585788" y="204788"/>
                    </a:cubicBezTo>
                    <a:cubicBezTo>
                      <a:pt x="588348" y="199668"/>
                      <a:pt x="591005" y="194269"/>
                      <a:pt x="595313" y="190500"/>
                    </a:cubicBezTo>
                    <a:cubicBezTo>
                      <a:pt x="618038" y="170616"/>
                      <a:pt x="625486" y="170917"/>
                      <a:pt x="652463" y="161925"/>
                    </a:cubicBezTo>
                    <a:cubicBezTo>
                      <a:pt x="674427" y="154604"/>
                      <a:pt x="661832" y="158147"/>
                      <a:pt x="690563" y="152400"/>
                    </a:cubicBezTo>
                    <a:cubicBezTo>
                      <a:pt x="696913" y="153988"/>
                      <a:pt x="703319" y="155365"/>
                      <a:pt x="709613" y="157163"/>
                    </a:cubicBezTo>
                    <a:cubicBezTo>
                      <a:pt x="714440" y="158542"/>
                      <a:pt x="718961" y="161027"/>
                      <a:pt x="723900" y="161925"/>
                    </a:cubicBezTo>
                    <a:cubicBezTo>
                      <a:pt x="736492" y="164215"/>
                      <a:pt x="749300" y="165100"/>
                      <a:pt x="762000" y="166688"/>
                    </a:cubicBezTo>
                    <a:cubicBezTo>
                      <a:pt x="794164" y="155966"/>
                      <a:pt x="754572" y="166688"/>
                      <a:pt x="804863" y="166688"/>
                    </a:cubicBezTo>
                    <a:cubicBezTo>
                      <a:pt x="812958" y="166688"/>
                      <a:pt x="820738" y="163513"/>
                      <a:pt x="828675" y="161925"/>
                    </a:cubicBezTo>
                    <a:cubicBezTo>
                      <a:pt x="831850" y="157163"/>
                      <a:pt x="838200" y="153362"/>
                      <a:pt x="838200" y="147638"/>
                    </a:cubicBezTo>
                    <a:cubicBezTo>
                      <a:pt x="838200" y="137598"/>
                      <a:pt x="831850" y="128588"/>
                      <a:pt x="828675" y="119063"/>
                    </a:cubicBezTo>
                    <a:lnTo>
                      <a:pt x="819150" y="90488"/>
                    </a:lnTo>
                    <a:lnTo>
                      <a:pt x="804863" y="76200"/>
                    </a:lnTo>
                    <a:cubicBezTo>
                      <a:pt x="803275" y="71438"/>
                      <a:pt x="803236" y="65833"/>
                      <a:pt x="800100" y="61913"/>
                    </a:cubicBezTo>
                    <a:cubicBezTo>
                      <a:pt x="796524" y="57444"/>
                      <a:pt x="790932" y="54948"/>
                      <a:pt x="785813" y="52388"/>
                    </a:cubicBezTo>
                    <a:cubicBezTo>
                      <a:pt x="778978" y="48970"/>
                      <a:pt x="758583" y="44390"/>
                      <a:pt x="752475" y="42863"/>
                    </a:cubicBezTo>
                    <a:cubicBezTo>
                      <a:pt x="750888" y="38100"/>
                      <a:pt x="751263" y="32125"/>
                      <a:pt x="747713" y="28575"/>
                    </a:cubicBezTo>
                    <a:cubicBezTo>
                      <a:pt x="734065" y="14927"/>
                      <a:pt x="721620" y="9554"/>
                      <a:pt x="704850" y="4763"/>
                    </a:cubicBezTo>
                    <a:cubicBezTo>
                      <a:pt x="698556" y="2965"/>
                      <a:pt x="692150" y="1588"/>
                      <a:pt x="685800" y="0"/>
                    </a:cubicBezTo>
                    <a:cubicBezTo>
                      <a:pt x="652463" y="1588"/>
                      <a:pt x="619065" y="2203"/>
                      <a:pt x="585788" y="4763"/>
                    </a:cubicBezTo>
                    <a:cubicBezTo>
                      <a:pt x="577717" y="5384"/>
                      <a:pt x="569877" y="7769"/>
                      <a:pt x="561975" y="9525"/>
                    </a:cubicBezTo>
                    <a:cubicBezTo>
                      <a:pt x="528499" y="16964"/>
                      <a:pt x="556463" y="11100"/>
                      <a:pt x="528638" y="19050"/>
                    </a:cubicBezTo>
                    <a:cubicBezTo>
                      <a:pt x="516565" y="22499"/>
                      <a:pt x="506711" y="23685"/>
                      <a:pt x="495300" y="28575"/>
                    </a:cubicBezTo>
                    <a:cubicBezTo>
                      <a:pt x="488774" y="31372"/>
                      <a:pt x="482985" y="35855"/>
                      <a:pt x="476250" y="38100"/>
                    </a:cubicBezTo>
                    <a:cubicBezTo>
                      <a:pt x="463831" y="42240"/>
                      <a:pt x="438150" y="47625"/>
                      <a:pt x="438150" y="47625"/>
                    </a:cubicBezTo>
                    <a:cubicBezTo>
                      <a:pt x="433388" y="50800"/>
                      <a:pt x="429093" y="54825"/>
                      <a:pt x="423863" y="57150"/>
                    </a:cubicBezTo>
                    <a:cubicBezTo>
                      <a:pt x="414688" y="61228"/>
                      <a:pt x="395288" y="66675"/>
                      <a:pt x="395288" y="66675"/>
                    </a:cubicBezTo>
                    <a:cubicBezTo>
                      <a:pt x="385763" y="73025"/>
                      <a:pt x="377573" y="82105"/>
                      <a:pt x="366713" y="85725"/>
                    </a:cubicBezTo>
                    <a:lnTo>
                      <a:pt x="338138" y="95250"/>
                    </a:lnTo>
                    <a:cubicBezTo>
                      <a:pt x="297189" y="122548"/>
                      <a:pt x="348999" y="89819"/>
                      <a:pt x="309563" y="109538"/>
                    </a:cubicBezTo>
                    <a:cubicBezTo>
                      <a:pt x="272642" y="127999"/>
                      <a:pt x="316891" y="111858"/>
                      <a:pt x="280988" y="123825"/>
                    </a:cubicBezTo>
                    <a:lnTo>
                      <a:pt x="223838" y="161925"/>
                    </a:lnTo>
                    <a:lnTo>
                      <a:pt x="209550" y="171450"/>
                    </a:lnTo>
                    <a:cubicBezTo>
                      <a:pt x="204788" y="174625"/>
                      <a:pt x="200693" y="179165"/>
                      <a:pt x="195263" y="180975"/>
                    </a:cubicBezTo>
                    <a:lnTo>
                      <a:pt x="180975" y="185738"/>
                    </a:lnTo>
                    <a:lnTo>
                      <a:pt x="161925" y="214313"/>
                    </a:lnTo>
                    <a:cubicBezTo>
                      <a:pt x="154815" y="224977"/>
                      <a:pt x="146379" y="238203"/>
                      <a:pt x="138113" y="247650"/>
                    </a:cubicBezTo>
                    <a:cubicBezTo>
                      <a:pt x="132200" y="254408"/>
                      <a:pt x="125413" y="260350"/>
                      <a:pt x="119063" y="266700"/>
                    </a:cubicBezTo>
                    <a:cubicBezTo>
                      <a:pt x="115888" y="276225"/>
                      <a:pt x="111507" y="285430"/>
                      <a:pt x="109538" y="295275"/>
                    </a:cubicBezTo>
                    <a:cubicBezTo>
                      <a:pt x="98313" y="351396"/>
                      <a:pt x="111828" y="281537"/>
                      <a:pt x="100013" y="352425"/>
                    </a:cubicBezTo>
                    <a:cubicBezTo>
                      <a:pt x="98525" y="361352"/>
                      <a:pt x="91305" y="399233"/>
                      <a:pt x="85725" y="404813"/>
                    </a:cubicBezTo>
                    <a:cubicBezTo>
                      <a:pt x="43977" y="446561"/>
                      <a:pt x="95073" y="393597"/>
                      <a:pt x="61913" y="433388"/>
                    </a:cubicBezTo>
                    <a:cubicBezTo>
                      <a:pt x="42942" y="456153"/>
                      <a:pt x="53769" y="440174"/>
                      <a:pt x="33338" y="457200"/>
                    </a:cubicBezTo>
                    <a:cubicBezTo>
                      <a:pt x="28164" y="461512"/>
                      <a:pt x="23813" y="466725"/>
                      <a:pt x="19050" y="471488"/>
                    </a:cubicBezTo>
                    <a:cubicBezTo>
                      <a:pt x="15875" y="481013"/>
                      <a:pt x="0" y="503238"/>
                      <a:pt x="9525" y="500063"/>
                    </a:cubicBezTo>
                    <a:lnTo>
                      <a:pt x="19050" y="490538"/>
                    </a:ln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2" name="Freeform 16"/>
              <p:cNvSpPr/>
              <p:nvPr/>
            </p:nvSpPr>
            <p:spPr>
              <a:xfrm>
                <a:off x="17131031" y="9095442"/>
                <a:ext cx="1746658" cy="1451439"/>
              </a:xfrm>
              <a:custGeom>
                <a:avLst/>
                <a:gdLst>
                  <a:gd name="connsiteX0" fmla="*/ 4762 w 646383"/>
                  <a:gd name="connsiteY0" fmla="*/ 280988 h 557213"/>
                  <a:gd name="connsiteX1" fmla="*/ 4762 w 646383"/>
                  <a:gd name="connsiteY1" fmla="*/ 280988 h 557213"/>
                  <a:gd name="connsiteX2" fmla="*/ 52387 w 646383"/>
                  <a:gd name="connsiteY2" fmla="*/ 276225 h 557213"/>
                  <a:gd name="connsiteX3" fmla="*/ 76200 w 646383"/>
                  <a:gd name="connsiteY3" fmla="*/ 271463 h 557213"/>
                  <a:gd name="connsiteX4" fmla="*/ 119062 w 646383"/>
                  <a:gd name="connsiteY4" fmla="*/ 276225 h 557213"/>
                  <a:gd name="connsiteX5" fmla="*/ 147637 w 646383"/>
                  <a:gd name="connsiteY5" fmla="*/ 271463 h 557213"/>
                  <a:gd name="connsiteX6" fmla="*/ 176212 w 646383"/>
                  <a:gd name="connsiteY6" fmla="*/ 252413 h 557213"/>
                  <a:gd name="connsiteX7" fmla="*/ 190500 w 646383"/>
                  <a:gd name="connsiteY7" fmla="*/ 242888 h 557213"/>
                  <a:gd name="connsiteX8" fmla="*/ 233362 w 646383"/>
                  <a:gd name="connsiteY8" fmla="*/ 204788 h 557213"/>
                  <a:gd name="connsiteX9" fmla="*/ 252412 w 646383"/>
                  <a:gd name="connsiteY9" fmla="*/ 176213 h 557213"/>
                  <a:gd name="connsiteX10" fmla="*/ 257175 w 646383"/>
                  <a:gd name="connsiteY10" fmla="*/ 161925 h 557213"/>
                  <a:gd name="connsiteX11" fmla="*/ 266700 w 646383"/>
                  <a:gd name="connsiteY11" fmla="*/ 147638 h 557213"/>
                  <a:gd name="connsiteX12" fmla="*/ 309562 w 646383"/>
                  <a:gd name="connsiteY12" fmla="*/ 100013 h 557213"/>
                  <a:gd name="connsiteX13" fmla="*/ 323850 w 646383"/>
                  <a:gd name="connsiteY13" fmla="*/ 85725 h 557213"/>
                  <a:gd name="connsiteX14" fmla="*/ 342900 w 646383"/>
                  <a:gd name="connsiteY14" fmla="*/ 57150 h 557213"/>
                  <a:gd name="connsiteX15" fmla="*/ 366712 w 646383"/>
                  <a:gd name="connsiteY15" fmla="*/ 28575 h 557213"/>
                  <a:gd name="connsiteX16" fmla="*/ 395287 w 646383"/>
                  <a:gd name="connsiteY16" fmla="*/ 9525 h 557213"/>
                  <a:gd name="connsiteX17" fmla="*/ 409575 w 646383"/>
                  <a:gd name="connsiteY17" fmla="*/ 0 h 557213"/>
                  <a:gd name="connsiteX18" fmla="*/ 423862 w 646383"/>
                  <a:gd name="connsiteY18" fmla="*/ 4763 h 557213"/>
                  <a:gd name="connsiteX19" fmla="*/ 447675 w 646383"/>
                  <a:gd name="connsiteY19" fmla="*/ 33338 h 557213"/>
                  <a:gd name="connsiteX20" fmla="*/ 461962 w 646383"/>
                  <a:gd name="connsiteY20" fmla="*/ 47625 h 557213"/>
                  <a:gd name="connsiteX21" fmla="*/ 471487 w 646383"/>
                  <a:gd name="connsiteY21" fmla="*/ 61913 h 557213"/>
                  <a:gd name="connsiteX22" fmla="*/ 500062 w 646383"/>
                  <a:gd name="connsiteY22" fmla="*/ 80963 h 557213"/>
                  <a:gd name="connsiteX23" fmla="*/ 509587 w 646383"/>
                  <a:gd name="connsiteY23" fmla="*/ 95250 h 557213"/>
                  <a:gd name="connsiteX24" fmla="*/ 552450 w 646383"/>
                  <a:gd name="connsiteY24" fmla="*/ 128588 h 557213"/>
                  <a:gd name="connsiteX25" fmla="*/ 566737 w 646383"/>
                  <a:gd name="connsiteY25" fmla="*/ 133350 h 557213"/>
                  <a:gd name="connsiteX26" fmla="*/ 595312 w 646383"/>
                  <a:gd name="connsiteY26" fmla="*/ 147638 h 557213"/>
                  <a:gd name="connsiteX27" fmla="*/ 623887 w 646383"/>
                  <a:gd name="connsiteY27" fmla="*/ 161925 h 557213"/>
                  <a:gd name="connsiteX28" fmla="*/ 642937 w 646383"/>
                  <a:gd name="connsiteY28" fmla="*/ 190500 h 557213"/>
                  <a:gd name="connsiteX29" fmla="*/ 623887 w 646383"/>
                  <a:gd name="connsiteY29" fmla="*/ 219075 h 557213"/>
                  <a:gd name="connsiteX30" fmla="*/ 619125 w 646383"/>
                  <a:gd name="connsiteY30" fmla="*/ 233363 h 557213"/>
                  <a:gd name="connsiteX31" fmla="*/ 604837 w 646383"/>
                  <a:gd name="connsiteY31" fmla="*/ 247650 h 557213"/>
                  <a:gd name="connsiteX32" fmla="*/ 595312 w 646383"/>
                  <a:gd name="connsiteY32" fmla="*/ 261938 h 557213"/>
                  <a:gd name="connsiteX33" fmla="*/ 581025 w 646383"/>
                  <a:gd name="connsiteY33" fmla="*/ 280988 h 557213"/>
                  <a:gd name="connsiteX34" fmla="*/ 547687 w 646383"/>
                  <a:gd name="connsiteY34" fmla="*/ 314325 h 557213"/>
                  <a:gd name="connsiteX35" fmla="*/ 519112 w 646383"/>
                  <a:gd name="connsiteY35" fmla="*/ 347663 h 557213"/>
                  <a:gd name="connsiteX36" fmla="*/ 485775 w 646383"/>
                  <a:gd name="connsiteY36" fmla="*/ 371475 h 557213"/>
                  <a:gd name="connsiteX37" fmla="*/ 457200 w 646383"/>
                  <a:gd name="connsiteY37" fmla="*/ 400050 h 557213"/>
                  <a:gd name="connsiteX38" fmla="*/ 442912 w 646383"/>
                  <a:gd name="connsiteY38" fmla="*/ 414338 h 557213"/>
                  <a:gd name="connsiteX39" fmla="*/ 428625 w 646383"/>
                  <a:gd name="connsiteY39" fmla="*/ 423863 h 557213"/>
                  <a:gd name="connsiteX40" fmla="*/ 414337 w 646383"/>
                  <a:gd name="connsiteY40" fmla="*/ 438150 h 557213"/>
                  <a:gd name="connsiteX41" fmla="*/ 400050 w 646383"/>
                  <a:gd name="connsiteY41" fmla="*/ 447675 h 557213"/>
                  <a:gd name="connsiteX42" fmla="*/ 385762 w 646383"/>
                  <a:gd name="connsiteY42" fmla="*/ 461963 h 557213"/>
                  <a:gd name="connsiteX43" fmla="*/ 371475 w 646383"/>
                  <a:gd name="connsiteY43" fmla="*/ 471488 h 557213"/>
                  <a:gd name="connsiteX44" fmla="*/ 357187 w 646383"/>
                  <a:gd name="connsiteY44" fmla="*/ 485775 h 557213"/>
                  <a:gd name="connsiteX45" fmla="*/ 342900 w 646383"/>
                  <a:gd name="connsiteY45" fmla="*/ 495300 h 557213"/>
                  <a:gd name="connsiteX46" fmla="*/ 328612 w 646383"/>
                  <a:gd name="connsiteY46" fmla="*/ 509588 h 557213"/>
                  <a:gd name="connsiteX47" fmla="*/ 285750 w 646383"/>
                  <a:gd name="connsiteY47" fmla="*/ 523875 h 557213"/>
                  <a:gd name="connsiteX48" fmla="*/ 257175 w 646383"/>
                  <a:gd name="connsiteY48" fmla="*/ 533400 h 557213"/>
                  <a:gd name="connsiteX49" fmla="*/ 242887 w 646383"/>
                  <a:gd name="connsiteY49" fmla="*/ 538163 h 557213"/>
                  <a:gd name="connsiteX50" fmla="*/ 228600 w 646383"/>
                  <a:gd name="connsiteY50" fmla="*/ 547688 h 557213"/>
                  <a:gd name="connsiteX51" fmla="*/ 200025 w 646383"/>
                  <a:gd name="connsiteY51" fmla="*/ 552450 h 557213"/>
                  <a:gd name="connsiteX52" fmla="*/ 180975 w 646383"/>
                  <a:gd name="connsiteY52" fmla="*/ 557213 h 557213"/>
                  <a:gd name="connsiteX53" fmla="*/ 166687 w 646383"/>
                  <a:gd name="connsiteY53" fmla="*/ 552450 h 557213"/>
                  <a:gd name="connsiteX54" fmla="*/ 157162 w 646383"/>
                  <a:gd name="connsiteY54" fmla="*/ 523875 h 557213"/>
                  <a:gd name="connsiteX55" fmla="*/ 152400 w 646383"/>
                  <a:gd name="connsiteY55" fmla="*/ 509588 h 557213"/>
                  <a:gd name="connsiteX56" fmla="*/ 133350 w 646383"/>
                  <a:gd name="connsiteY56" fmla="*/ 481013 h 557213"/>
                  <a:gd name="connsiteX57" fmla="*/ 123825 w 646383"/>
                  <a:gd name="connsiteY57" fmla="*/ 466725 h 557213"/>
                  <a:gd name="connsiteX58" fmla="*/ 109537 w 646383"/>
                  <a:gd name="connsiteY58" fmla="*/ 438150 h 557213"/>
                  <a:gd name="connsiteX59" fmla="*/ 95250 w 646383"/>
                  <a:gd name="connsiteY59" fmla="*/ 423863 h 557213"/>
                  <a:gd name="connsiteX60" fmla="*/ 85725 w 646383"/>
                  <a:gd name="connsiteY60" fmla="*/ 409575 h 557213"/>
                  <a:gd name="connsiteX61" fmla="*/ 71437 w 646383"/>
                  <a:gd name="connsiteY61" fmla="*/ 395288 h 557213"/>
                  <a:gd name="connsiteX62" fmla="*/ 47625 w 646383"/>
                  <a:gd name="connsiteY62" fmla="*/ 371475 h 557213"/>
                  <a:gd name="connsiteX63" fmla="*/ 28575 w 646383"/>
                  <a:gd name="connsiteY63" fmla="*/ 342900 h 557213"/>
                  <a:gd name="connsiteX64" fmla="*/ 19050 w 646383"/>
                  <a:gd name="connsiteY64" fmla="*/ 314325 h 557213"/>
                  <a:gd name="connsiteX65" fmla="*/ 9525 w 646383"/>
                  <a:gd name="connsiteY65" fmla="*/ 300038 h 557213"/>
                  <a:gd name="connsiteX66" fmla="*/ 0 w 646383"/>
                  <a:gd name="connsiteY66" fmla="*/ 271463 h 557213"/>
                  <a:gd name="connsiteX67" fmla="*/ 4762 w 646383"/>
                  <a:gd name="connsiteY67" fmla="*/ 280988 h 557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646383" h="557213">
                    <a:moveTo>
                      <a:pt x="4762" y="280988"/>
                    </a:moveTo>
                    <a:lnTo>
                      <a:pt x="4762" y="280988"/>
                    </a:lnTo>
                    <a:cubicBezTo>
                      <a:pt x="20637" y="279400"/>
                      <a:pt x="36573" y="278334"/>
                      <a:pt x="52387" y="276225"/>
                    </a:cubicBezTo>
                    <a:cubicBezTo>
                      <a:pt x="60411" y="275155"/>
                      <a:pt x="68105" y="271463"/>
                      <a:pt x="76200" y="271463"/>
                    </a:cubicBezTo>
                    <a:cubicBezTo>
                      <a:pt x="90575" y="271463"/>
                      <a:pt x="104775" y="274638"/>
                      <a:pt x="119062" y="276225"/>
                    </a:cubicBezTo>
                    <a:cubicBezTo>
                      <a:pt x="128587" y="274638"/>
                      <a:pt x="138723" y="275177"/>
                      <a:pt x="147637" y="271463"/>
                    </a:cubicBezTo>
                    <a:cubicBezTo>
                      <a:pt x="158204" y="267060"/>
                      <a:pt x="166687" y="258763"/>
                      <a:pt x="176212" y="252413"/>
                    </a:cubicBezTo>
                    <a:lnTo>
                      <a:pt x="190500" y="242888"/>
                    </a:lnTo>
                    <a:cubicBezTo>
                      <a:pt x="207677" y="231436"/>
                      <a:pt x="220315" y="224359"/>
                      <a:pt x="233362" y="204788"/>
                    </a:cubicBezTo>
                    <a:cubicBezTo>
                      <a:pt x="239712" y="195263"/>
                      <a:pt x="248792" y="187073"/>
                      <a:pt x="252412" y="176213"/>
                    </a:cubicBezTo>
                    <a:cubicBezTo>
                      <a:pt x="254000" y="171450"/>
                      <a:pt x="254930" y="166415"/>
                      <a:pt x="257175" y="161925"/>
                    </a:cubicBezTo>
                    <a:cubicBezTo>
                      <a:pt x="259735" y="156806"/>
                      <a:pt x="263373" y="152296"/>
                      <a:pt x="266700" y="147638"/>
                    </a:cubicBezTo>
                    <a:cubicBezTo>
                      <a:pt x="285343" y="121538"/>
                      <a:pt x="281698" y="127877"/>
                      <a:pt x="309562" y="100013"/>
                    </a:cubicBezTo>
                    <a:cubicBezTo>
                      <a:pt x="314325" y="95250"/>
                      <a:pt x="320114" y="91329"/>
                      <a:pt x="323850" y="85725"/>
                    </a:cubicBezTo>
                    <a:lnTo>
                      <a:pt x="342900" y="57150"/>
                    </a:lnTo>
                    <a:cubicBezTo>
                      <a:pt x="351365" y="44452"/>
                      <a:pt x="354021" y="38446"/>
                      <a:pt x="366712" y="28575"/>
                    </a:cubicBezTo>
                    <a:cubicBezTo>
                      <a:pt x="375748" y="21547"/>
                      <a:pt x="385762" y="15875"/>
                      <a:pt x="395287" y="9525"/>
                    </a:cubicBezTo>
                    <a:lnTo>
                      <a:pt x="409575" y="0"/>
                    </a:lnTo>
                    <a:cubicBezTo>
                      <a:pt x="414337" y="1588"/>
                      <a:pt x="419685" y="1978"/>
                      <a:pt x="423862" y="4763"/>
                    </a:cubicBezTo>
                    <a:cubicBezTo>
                      <a:pt x="439518" y="15201"/>
                      <a:pt x="436691" y="20157"/>
                      <a:pt x="447675" y="33338"/>
                    </a:cubicBezTo>
                    <a:cubicBezTo>
                      <a:pt x="451987" y="38512"/>
                      <a:pt x="457650" y="42451"/>
                      <a:pt x="461962" y="47625"/>
                    </a:cubicBezTo>
                    <a:cubicBezTo>
                      <a:pt x="465626" y="52022"/>
                      <a:pt x="467179" y="58144"/>
                      <a:pt x="471487" y="61913"/>
                    </a:cubicBezTo>
                    <a:cubicBezTo>
                      <a:pt x="480102" y="69451"/>
                      <a:pt x="500062" y="80963"/>
                      <a:pt x="500062" y="80963"/>
                    </a:cubicBezTo>
                    <a:cubicBezTo>
                      <a:pt x="503237" y="85725"/>
                      <a:pt x="505923" y="90853"/>
                      <a:pt x="509587" y="95250"/>
                    </a:cubicBezTo>
                    <a:cubicBezTo>
                      <a:pt x="519070" y="106629"/>
                      <a:pt x="540195" y="124503"/>
                      <a:pt x="552450" y="128588"/>
                    </a:cubicBezTo>
                    <a:lnTo>
                      <a:pt x="566737" y="133350"/>
                    </a:lnTo>
                    <a:cubicBezTo>
                      <a:pt x="607686" y="160648"/>
                      <a:pt x="555876" y="127919"/>
                      <a:pt x="595312" y="147638"/>
                    </a:cubicBezTo>
                    <a:cubicBezTo>
                      <a:pt x="632233" y="166099"/>
                      <a:pt x="587984" y="149958"/>
                      <a:pt x="623887" y="161925"/>
                    </a:cubicBezTo>
                    <a:cubicBezTo>
                      <a:pt x="627853" y="165891"/>
                      <a:pt x="646383" y="180161"/>
                      <a:pt x="642937" y="190500"/>
                    </a:cubicBezTo>
                    <a:cubicBezTo>
                      <a:pt x="639317" y="201360"/>
                      <a:pt x="623887" y="219075"/>
                      <a:pt x="623887" y="219075"/>
                    </a:cubicBezTo>
                    <a:cubicBezTo>
                      <a:pt x="622300" y="223838"/>
                      <a:pt x="621910" y="229186"/>
                      <a:pt x="619125" y="233363"/>
                    </a:cubicBezTo>
                    <a:cubicBezTo>
                      <a:pt x="615389" y="238967"/>
                      <a:pt x="609149" y="242476"/>
                      <a:pt x="604837" y="247650"/>
                    </a:cubicBezTo>
                    <a:cubicBezTo>
                      <a:pt x="601173" y="252047"/>
                      <a:pt x="598639" y="257280"/>
                      <a:pt x="595312" y="261938"/>
                    </a:cubicBezTo>
                    <a:cubicBezTo>
                      <a:pt x="590699" y="268397"/>
                      <a:pt x="586364" y="275115"/>
                      <a:pt x="581025" y="280988"/>
                    </a:cubicBezTo>
                    <a:cubicBezTo>
                      <a:pt x="570454" y="292616"/>
                      <a:pt x="557116" y="301752"/>
                      <a:pt x="547687" y="314325"/>
                    </a:cubicBezTo>
                    <a:cubicBezTo>
                      <a:pt x="536394" y="329383"/>
                      <a:pt x="533043" y="335723"/>
                      <a:pt x="519112" y="347663"/>
                    </a:cubicBezTo>
                    <a:cubicBezTo>
                      <a:pt x="508779" y="356520"/>
                      <a:pt x="497079" y="363939"/>
                      <a:pt x="485775" y="371475"/>
                    </a:cubicBezTo>
                    <a:cubicBezTo>
                      <a:pt x="469007" y="396628"/>
                      <a:pt x="484768" y="376421"/>
                      <a:pt x="457200" y="400050"/>
                    </a:cubicBezTo>
                    <a:cubicBezTo>
                      <a:pt x="452086" y="404433"/>
                      <a:pt x="448086" y="410026"/>
                      <a:pt x="442912" y="414338"/>
                    </a:cubicBezTo>
                    <a:cubicBezTo>
                      <a:pt x="438515" y="418002"/>
                      <a:pt x="433022" y="420199"/>
                      <a:pt x="428625" y="423863"/>
                    </a:cubicBezTo>
                    <a:cubicBezTo>
                      <a:pt x="423451" y="428175"/>
                      <a:pt x="419511" y="433838"/>
                      <a:pt x="414337" y="438150"/>
                    </a:cubicBezTo>
                    <a:cubicBezTo>
                      <a:pt x="409940" y="441814"/>
                      <a:pt x="404447" y="444011"/>
                      <a:pt x="400050" y="447675"/>
                    </a:cubicBezTo>
                    <a:cubicBezTo>
                      <a:pt x="394876" y="451987"/>
                      <a:pt x="390936" y="457651"/>
                      <a:pt x="385762" y="461963"/>
                    </a:cubicBezTo>
                    <a:cubicBezTo>
                      <a:pt x="381365" y="465627"/>
                      <a:pt x="375872" y="467824"/>
                      <a:pt x="371475" y="471488"/>
                    </a:cubicBezTo>
                    <a:cubicBezTo>
                      <a:pt x="366301" y="475800"/>
                      <a:pt x="362361" y="481463"/>
                      <a:pt x="357187" y="485775"/>
                    </a:cubicBezTo>
                    <a:cubicBezTo>
                      <a:pt x="352790" y="489439"/>
                      <a:pt x="347297" y="491636"/>
                      <a:pt x="342900" y="495300"/>
                    </a:cubicBezTo>
                    <a:cubicBezTo>
                      <a:pt x="337726" y="499612"/>
                      <a:pt x="334500" y="506317"/>
                      <a:pt x="328612" y="509588"/>
                    </a:cubicBezTo>
                    <a:cubicBezTo>
                      <a:pt x="328607" y="509591"/>
                      <a:pt x="292897" y="521493"/>
                      <a:pt x="285750" y="523875"/>
                    </a:cubicBezTo>
                    <a:lnTo>
                      <a:pt x="257175" y="533400"/>
                    </a:lnTo>
                    <a:cubicBezTo>
                      <a:pt x="252412" y="534988"/>
                      <a:pt x="247064" y="535378"/>
                      <a:pt x="242887" y="538163"/>
                    </a:cubicBezTo>
                    <a:cubicBezTo>
                      <a:pt x="238125" y="541338"/>
                      <a:pt x="234030" y="545878"/>
                      <a:pt x="228600" y="547688"/>
                    </a:cubicBezTo>
                    <a:cubicBezTo>
                      <a:pt x="219439" y="550742"/>
                      <a:pt x="209494" y="550556"/>
                      <a:pt x="200025" y="552450"/>
                    </a:cubicBezTo>
                    <a:cubicBezTo>
                      <a:pt x="193607" y="553734"/>
                      <a:pt x="187325" y="555625"/>
                      <a:pt x="180975" y="557213"/>
                    </a:cubicBezTo>
                    <a:cubicBezTo>
                      <a:pt x="176212" y="555625"/>
                      <a:pt x="169605" y="556535"/>
                      <a:pt x="166687" y="552450"/>
                    </a:cubicBezTo>
                    <a:cubicBezTo>
                      <a:pt x="160851" y="544280"/>
                      <a:pt x="160337" y="533400"/>
                      <a:pt x="157162" y="523875"/>
                    </a:cubicBezTo>
                    <a:cubicBezTo>
                      <a:pt x="155575" y="519113"/>
                      <a:pt x="155185" y="513765"/>
                      <a:pt x="152400" y="509588"/>
                    </a:cubicBezTo>
                    <a:lnTo>
                      <a:pt x="133350" y="481013"/>
                    </a:lnTo>
                    <a:cubicBezTo>
                      <a:pt x="130175" y="476250"/>
                      <a:pt x="125635" y="472155"/>
                      <a:pt x="123825" y="466725"/>
                    </a:cubicBezTo>
                    <a:cubicBezTo>
                      <a:pt x="119052" y="452407"/>
                      <a:pt x="119794" y="450459"/>
                      <a:pt x="109537" y="438150"/>
                    </a:cubicBezTo>
                    <a:cubicBezTo>
                      <a:pt x="105225" y="432976"/>
                      <a:pt x="99562" y="429037"/>
                      <a:pt x="95250" y="423863"/>
                    </a:cubicBezTo>
                    <a:cubicBezTo>
                      <a:pt x="91586" y="419466"/>
                      <a:pt x="89389" y="413972"/>
                      <a:pt x="85725" y="409575"/>
                    </a:cubicBezTo>
                    <a:cubicBezTo>
                      <a:pt x="81413" y="404401"/>
                      <a:pt x="75749" y="400462"/>
                      <a:pt x="71437" y="395288"/>
                    </a:cubicBezTo>
                    <a:cubicBezTo>
                      <a:pt x="51591" y="371473"/>
                      <a:pt x="73820" y="388939"/>
                      <a:pt x="47625" y="371475"/>
                    </a:cubicBezTo>
                    <a:cubicBezTo>
                      <a:pt x="41275" y="361950"/>
                      <a:pt x="32195" y="353760"/>
                      <a:pt x="28575" y="342900"/>
                    </a:cubicBezTo>
                    <a:cubicBezTo>
                      <a:pt x="25400" y="333375"/>
                      <a:pt x="24619" y="322679"/>
                      <a:pt x="19050" y="314325"/>
                    </a:cubicBezTo>
                    <a:cubicBezTo>
                      <a:pt x="15875" y="309563"/>
                      <a:pt x="11850" y="305268"/>
                      <a:pt x="9525" y="300038"/>
                    </a:cubicBezTo>
                    <a:cubicBezTo>
                      <a:pt x="5447" y="290863"/>
                      <a:pt x="0" y="271463"/>
                      <a:pt x="0" y="271463"/>
                    </a:cubicBezTo>
                    <a:cubicBezTo>
                      <a:pt x="15410" y="256052"/>
                      <a:pt x="3968" y="279401"/>
                      <a:pt x="4762" y="280988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3" name="Freeform 15"/>
              <p:cNvSpPr/>
              <p:nvPr/>
            </p:nvSpPr>
            <p:spPr>
              <a:xfrm>
                <a:off x="15921322" y="9876987"/>
                <a:ext cx="579115" cy="1568304"/>
              </a:xfrm>
              <a:custGeom>
                <a:avLst/>
                <a:gdLst>
                  <a:gd name="connsiteX0" fmla="*/ 0 w 214312"/>
                  <a:gd name="connsiteY0" fmla="*/ 0 h 602078"/>
                  <a:gd name="connsiteX1" fmla="*/ 0 w 214312"/>
                  <a:gd name="connsiteY1" fmla="*/ 0 h 602078"/>
                  <a:gd name="connsiteX2" fmla="*/ 4762 w 214312"/>
                  <a:gd name="connsiteY2" fmla="*/ 42862 h 602078"/>
                  <a:gd name="connsiteX3" fmla="*/ 28575 w 214312"/>
                  <a:gd name="connsiteY3" fmla="*/ 85725 h 602078"/>
                  <a:gd name="connsiteX4" fmla="*/ 33337 w 214312"/>
                  <a:gd name="connsiteY4" fmla="*/ 109537 h 602078"/>
                  <a:gd name="connsiteX5" fmla="*/ 38100 w 214312"/>
                  <a:gd name="connsiteY5" fmla="*/ 138112 h 602078"/>
                  <a:gd name="connsiteX6" fmla="*/ 47625 w 214312"/>
                  <a:gd name="connsiteY6" fmla="*/ 171450 h 602078"/>
                  <a:gd name="connsiteX7" fmla="*/ 52387 w 214312"/>
                  <a:gd name="connsiteY7" fmla="*/ 200025 h 602078"/>
                  <a:gd name="connsiteX8" fmla="*/ 57150 w 214312"/>
                  <a:gd name="connsiteY8" fmla="*/ 276225 h 602078"/>
                  <a:gd name="connsiteX9" fmla="*/ 66675 w 214312"/>
                  <a:gd name="connsiteY9" fmla="*/ 323850 h 602078"/>
                  <a:gd name="connsiteX10" fmla="*/ 71437 w 214312"/>
                  <a:gd name="connsiteY10" fmla="*/ 352425 h 602078"/>
                  <a:gd name="connsiteX11" fmla="*/ 76200 w 214312"/>
                  <a:gd name="connsiteY11" fmla="*/ 566737 h 602078"/>
                  <a:gd name="connsiteX12" fmla="*/ 95250 w 214312"/>
                  <a:gd name="connsiteY12" fmla="*/ 590550 h 602078"/>
                  <a:gd name="connsiteX13" fmla="*/ 100012 w 214312"/>
                  <a:gd name="connsiteY13" fmla="*/ 576262 h 602078"/>
                  <a:gd name="connsiteX14" fmla="*/ 104775 w 214312"/>
                  <a:gd name="connsiteY14" fmla="*/ 552450 h 602078"/>
                  <a:gd name="connsiteX15" fmla="*/ 114300 w 214312"/>
                  <a:gd name="connsiteY15" fmla="*/ 533400 h 602078"/>
                  <a:gd name="connsiteX16" fmla="*/ 119062 w 214312"/>
                  <a:gd name="connsiteY16" fmla="*/ 519112 h 602078"/>
                  <a:gd name="connsiteX17" fmla="*/ 133350 w 214312"/>
                  <a:gd name="connsiteY17" fmla="*/ 504825 h 602078"/>
                  <a:gd name="connsiteX18" fmla="*/ 138112 w 214312"/>
                  <a:gd name="connsiteY18" fmla="*/ 490537 h 602078"/>
                  <a:gd name="connsiteX19" fmla="*/ 157162 w 214312"/>
                  <a:gd name="connsiteY19" fmla="*/ 461962 h 602078"/>
                  <a:gd name="connsiteX20" fmla="*/ 147637 w 214312"/>
                  <a:gd name="connsiteY20" fmla="*/ 409575 h 602078"/>
                  <a:gd name="connsiteX21" fmla="*/ 152400 w 214312"/>
                  <a:gd name="connsiteY21" fmla="*/ 366712 h 602078"/>
                  <a:gd name="connsiteX22" fmla="*/ 166687 w 214312"/>
                  <a:gd name="connsiteY22" fmla="*/ 323850 h 602078"/>
                  <a:gd name="connsiteX23" fmla="*/ 190500 w 214312"/>
                  <a:gd name="connsiteY23" fmla="*/ 276225 h 602078"/>
                  <a:gd name="connsiteX24" fmla="*/ 200025 w 214312"/>
                  <a:gd name="connsiteY24" fmla="*/ 261937 h 602078"/>
                  <a:gd name="connsiteX25" fmla="*/ 204787 w 214312"/>
                  <a:gd name="connsiteY25" fmla="*/ 247650 h 602078"/>
                  <a:gd name="connsiteX26" fmla="*/ 214312 w 214312"/>
                  <a:gd name="connsiteY26" fmla="*/ 233362 h 602078"/>
                  <a:gd name="connsiteX27" fmla="*/ 195262 w 214312"/>
                  <a:gd name="connsiteY27" fmla="*/ 190500 h 602078"/>
                  <a:gd name="connsiteX28" fmla="*/ 180975 w 214312"/>
                  <a:gd name="connsiteY28" fmla="*/ 180975 h 602078"/>
                  <a:gd name="connsiteX29" fmla="*/ 161925 w 214312"/>
                  <a:gd name="connsiteY29" fmla="*/ 152400 h 602078"/>
                  <a:gd name="connsiteX30" fmla="*/ 157162 w 214312"/>
                  <a:gd name="connsiteY30" fmla="*/ 138112 h 602078"/>
                  <a:gd name="connsiteX31" fmla="*/ 128587 w 214312"/>
                  <a:gd name="connsiteY31" fmla="*/ 95250 h 602078"/>
                  <a:gd name="connsiteX32" fmla="*/ 104775 w 214312"/>
                  <a:gd name="connsiteY32" fmla="*/ 66675 h 602078"/>
                  <a:gd name="connsiteX33" fmla="*/ 76200 w 214312"/>
                  <a:gd name="connsiteY33" fmla="*/ 47625 h 602078"/>
                  <a:gd name="connsiteX34" fmla="*/ 33337 w 214312"/>
                  <a:gd name="connsiteY34" fmla="*/ 19050 h 602078"/>
                  <a:gd name="connsiteX35" fmla="*/ 19050 w 214312"/>
                  <a:gd name="connsiteY35" fmla="*/ 9525 h 602078"/>
                  <a:gd name="connsiteX36" fmla="*/ 4762 w 214312"/>
                  <a:gd name="connsiteY36" fmla="*/ 4762 h 602078"/>
                  <a:gd name="connsiteX37" fmla="*/ 0 w 214312"/>
                  <a:gd name="connsiteY37" fmla="*/ 0 h 602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4312" h="602078">
                    <a:moveTo>
                      <a:pt x="0" y="0"/>
                    </a:moveTo>
                    <a:lnTo>
                      <a:pt x="0" y="0"/>
                    </a:lnTo>
                    <a:cubicBezTo>
                      <a:pt x="1587" y="14287"/>
                      <a:pt x="1058" y="28972"/>
                      <a:pt x="4762" y="42862"/>
                    </a:cubicBezTo>
                    <a:cubicBezTo>
                      <a:pt x="8505" y="56899"/>
                      <a:pt x="20187" y="73142"/>
                      <a:pt x="28575" y="85725"/>
                    </a:cubicBezTo>
                    <a:cubicBezTo>
                      <a:pt x="30162" y="93662"/>
                      <a:pt x="31889" y="101573"/>
                      <a:pt x="33337" y="109537"/>
                    </a:cubicBezTo>
                    <a:cubicBezTo>
                      <a:pt x="35064" y="119038"/>
                      <a:pt x="36206" y="128643"/>
                      <a:pt x="38100" y="138112"/>
                    </a:cubicBezTo>
                    <a:cubicBezTo>
                      <a:pt x="41091" y="153069"/>
                      <a:pt x="43084" y="157828"/>
                      <a:pt x="47625" y="171450"/>
                    </a:cubicBezTo>
                    <a:cubicBezTo>
                      <a:pt x="49212" y="180975"/>
                      <a:pt x="51513" y="190408"/>
                      <a:pt x="52387" y="200025"/>
                    </a:cubicBezTo>
                    <a:cubicBezTo>
                      <a:pt x="54691" y="225370"/>
                      <a:pt x="54233" y="250943"/>
                      <a:pt x="57150" y="276225"/>
                    </a:cubicBezTo>
                    <a:cubicBezTo>
                      <a:pt x="59006" y="292308"/>
                      <a:pt x="64014" y="307881"/>
                      <a:pt x="66675" y="323850"/>
                    </a:cubicBezTo>
                    <a:lnTo>
                      <a:pt x="71437" y="352425"/>
                    </a:lnTo>
                    <a:cubicBezTo>
                      <a:pt x="73025" y="423862"/>
                      <a:pt x="76200" y="495282"/>
                      <a:pt x="76200" y="566737"/>
                    </a:cubicBezTo>
                    <a:cubicBezTo>
                      <a:pt x="76200" y="602078"/>
                      <a:pt x="56860" y="598227"/>
                      <a:pt x="95250" y="590550"/>
                    </a:cubicBezTo>
                    <a:cubicBezTo>
                      <a:pt x="96837" y="585787"/>
                      <a:pt x="98794" y="581132"/>
                      <a:pt x="100012" y="576262"/>
                    </a:cubicBezTo>
                    <a:cubicBezTo>
                      <a:pt x="101975" y="568409"/>
                      <a:pt x="102215" y="560129"/>
                      <a:pt x="104775" y="552450"/>
                    </a:cubicBezTo>
                    <a:cubicBezTo>
                      <a:pt x="107020" y="545715"/>
                      <a:pt x="111503" y="539926"/>
                      <a:pt x="114300" y="533400"/>
                    </a:cubicBezTo>
                    <a:cubicBezTo>
                      <a:pt x="116277" y="528786"/>
                      <a:pt x="116277" y="523289"/>
                      <a:pt x="119062" y="519112"/>
                    </a:cubicBezTo>
                    <a:cubicBezTo>
                      <a:pt x="122798" y="513508"/>
                      <a:pt x="128587" y="509587"/>
                      <a:pt x="133350" y="504825"/>
                    </a:cubicBezTo>
                    <a:cubicBezTo>
                      <a:pt x="134937" y="500062"/>
                      <a:pt x="135327" y="494714"/>
                      <a:pt x="138112" y="490537"/>
                    </a:cubicBezTo>
                    <a:cubicBezTo>
                      <a:pt x="161895" y="454862"/>
                      <a:pt x="145839" y="495936"/>
                      <a:pt x="157162" y="461962"/>
                    </a:cubicBezTo>
                    <a:cubicBezTo>
                      <a:pt x="155615" y="454224"/>
                      <a:pt x="147637" y="415662"/>
                      <a:pt x="147637" y="409575"/>
                    </a:cubicBezTo>
                    <a:cubicBezTo>
                      <a:pt x="147637" y="395199"/>
                      <a:pt x="149581" y="380808"/>
                      <a:pt x="152400" y="366712"/>
                    </a:cubicBezTo>
                    <a:cubicBezTo>
                      <a:pt x="157155" y="342937"/>
                      <a:pt x="161929" y="342881"/>
                      <a:pt x="166687" y="323850"/>
                    </a:cubicBezTo>
                    <a:cubicBezTo>
                      <a:pt x="174227" y="293694"/>
                      <a:pt x="167819" y="310247"/>
                      <a:pt x="190500" y="276225"/>
                    </a:cubicBezTo>
                    <a:lnTo>
                      <a:pt x="200025" y="261937"/>
                    </a:lnTo>
                    <a:cubicBezTo>
                      <a:pt x="201612" y="257175"/>
                      <a:pt x="202542" y="252140"/>
                      <a:pt x="204787" y="247650"/>
                    </a:cubicBezTo>
                    <a:cubicBezTo>
                      <a:pt x="207347" y="242530"/>
                      <a:pt x="214312" y="239086"/>
                      <a:pt x="214312" y="233362"/>
                    </a:cubicBezTo>
                    <a:cubicBezTo>
                      <a:pt x="214312" y="223930"/>
                      <a:pt x="203895" y="199133"/>
                      <a:pt x="195262" y="190500"/>
                    </a:cubicBezTo>
                    <a:cubicBezTo>
                      <a:pt x="191215" y="186453"/>
                      <a:pt x="185737" y="184150"/>
                      <a:pt x="180975" y="180975"/>
                    </a:cubicBezTo>
                    <a:cubicBezTo>
                      <a:pt x="174625" y="171450"/>
                      <a:pt x="165545" y="163260"/>
                      <a:pt x="161925" y="152400"/>
                    </a:cubicBezTo>
                    <a:cubicBezTo>
                      <a:pt x="160337" y="147637"/>
                      <a:pt x="159600" y="142501"/>
                      <a:pt x="157162" y="138112"/>
                    </a:cubicBezTo>
                    <a:cubicBezTo>
                      <a:pt x="157156" y="138102"/>
                      <a:pt x="133353" y="102399"/>
                      <a:pt x="128587" y="95250"/>
                    </a:cubicBezTo>
                    <a:cubicBezTo>
                      <a:pt x="120120" y="82549"/>
                      <a:pt x="117469" y="76548"/>
                      <a:pt x="104775" y="66675"/>
                    </a:cubicBezTo>
                    <a:cubicBezTo>
                      <a:pt x="95739" y="59647"/>
                      <a:pt x="85725" y="53975"/>
                      <a:pt x="76200" y="47625"/>
                    </a:cubicBezTo>
                    <a:lnTo>
                      <a:pt x="33337" y="19050"/>
                    </a:lnTo>
                    <a:cubicBezTo>
                      <a:pt x="28575" y="15875"/>
                      <a:pt x="24480" y="11335"/>
                      <a:pt x="19050" y="9525"/>
                    </a:cubicBezTo>
                    <a:cubicBezTo>
                      <a:pt x="14287" y="7937"/>
                      <a:pt x="6350" y="9525"/>
                      <a:pt x="4762" y="4762"/>
                    </a:cubicBezTo>
                    <a:cubicBezTo>
                      <a:pt x="3342" y="502"/>
                      <a:pt x="794" y="79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4" name="Freeform 14"/>
              <p:cNvSpPr/>
              <p:nvPr/>
            </p:nvSpPr>
            <p:spPr>
              <a:xfrm>
                <a:off x="15766891" y="9802554"/>
                <a:ext cx="1985357" cy="3448714"/>
              </a:xfrm>
              <a:custGeom>
                <a:avLst/>
                <a:gdLst>
                  <a:gd name="connsiteX0" fmla="*/ 47625 w 734718"/>
                  <a:gd name="connsiteY0" fmla="*/ 28575 h 1323975"/>
                  <a:gd name="connsiteX1" fmla="*/ 47625 w 734718"/>
                  <a:gd name="connsiteY1" fmla="*/ 28575 h 1323975"/>
                  <a:gd name="connsiteX2" fmla="*/ 71437 w 734718"/>
                  <a:gd name="connsiteY2" fmla="*/ 76200 h 1323975"/>
                  <a:gd name="connsiteX3" fmla="*/ 80962 w 734718"/>
                  <a:gd name="connsiteY3" fmla="*/ 104775 h 1323975"/>
                  <a:gd name="connsiteX4" fmla="*/ 85725 w 734718"/>
                  <a:gd name="connsiteY4" fmla="*/ 119062 h 1323975"/>
                  <a:gd name="connsiteX5" fmla="*/ 90487 w 734718"/>
                  <a:gd name="connsiteY5" fmla="*/ 133350 h 1323975"/>
                  <a:gd name="connsiteX6" fmla="*/ 95250 w 734718"/>
                  <a:gd name="connsiteY6" fmla="*/ 147637 h 1323975"/>
                  <a:gd name="connsiteX7" fmla="*/ 100012 w 734718"/>
                  <a:gd name="connsiteY7" fmla="*/ 171450 h 1323975"/>
                  <a:gd name="connsiteX8" fmla="*/ 104775 w 734718"/>
                  <a:gd name="connsiteY8" fmla="*/ 200025 h 1323975"/>
                  <a:gd name="connsiteX9" fmla="*/ 114300 w 734718"/>
                  <a:gd name="connsiteY9" fmla="*/ 228600 h 1323975"/>
                  <a:gd name="connsiteX10" fmla="*/ 119062 w 734718"/>
                  <a:gd name="connsiteY10" fmla="*/ 242887 h 1323975"/>
                  <a:gd name="connsiteX11" fmla="*/ 128587 w 734718"/>
                  <a:gd name="connsiteY11" fmla="*/ 261937 h 1323975"/>
                  <a:gd name="connsiteX12" fmla="*/ 138112 w 734718"/>
                  <a:gd name="connsiteY12" fmla="*/ 404812 h 1323975"/>
                  <a:gd name="connsiteX13" fmla="*/ 128587 w 734718"/>
                  <a:gd name="connsiteY13" fmla="*/ 509587 h 1323975"/>
                  <a:gd name="connsiteX14" fmla="*/ 128587 w 734718"/>
                  <a:gd name="connsiteY14" fmla="*/ 619125 h 1323975"/>
                  <a:gd name="connsiteX15" fmla="*/ 142875 w 734718"/>
                  <a:gd name="connsiteY15" fmla="*/ 609600 h 1323975"/>
                  <a:gd name="connsiteX16" fmla="*/ 152400 w 734718"/>
                  <a:gd name="connsiteY16" fmla="*/ 623887 h 1323975"/>
                  <a:gd name="connsiteX17" fmla="*/ 142875 w 734718"/>
                  <a:gd name="connsiteY17" fmla="*/ 638175 h 1323975"/>
                  <a:gd name="connsiteX18" fmla="*/ 133350 w 734718"/>
                  <a:gd name="connsiteY18" fmla="*/ 666750 h 1323975"/>
                  <a:gd name="connsiteX19" fmla="*/ 123825 w 734718"/>
                  <a:gd name="connsiteY19" fmla="*/ 695325 h 1323975"/>
                  <a:gd name="connsiteX20" fmla="*/ 109537 w 734718"/>
                  <a:gd name="connsiteY20" fmla="*/ 728662 h 1323975"/>
                  <a:gd name="connsiteX21" fmla="*/ 76200 w 734718"/>
                  <a:gd name="connsiteY21" fmla="*/ 771525 h 1323975"/>
                  <a:gd name="connsiteX22" fmla="*/ 66675 w 734718"/>
                  <a:gd name="connsiteY22" fmla="*/ 785812 h 1323975"/>
                  <a:gd name="connsiteX23" fmla="*/ 52387 w 734718"/>
                  <a:gd name="connsiteY23" fmla="*/ 800100 h 1323975"/>
                  <a:gd name="connsiteX24" fmla="*/ 33337 w 734718"/>
                  <a:gd name="connsiteY24" fmla="*/ 828675 h 1323975"/>
                  <a:gd name="connsiteX25" fmla="*/ 28575 w 734718"/>
                  <a:gd name="connsiteY25" fmla="*/ 842962 h 1323975"/>
                  <a:gd name="connsiteX26" fmla="*/ 14287 w 734718"/>
                  <a:gd name="connsiteY26" fmla="*/ 871537 h 1323975"/>
                  <a:gd name="connsiteX27" fmla="*/ 9525 w 734718"/>
                  <a:gd name="connsiteY27" fmla="*/ 919162 h 1323975"/>
                  <a:gd name="connsiteX28" fmla="*/ 0 w 734718"/>
                  <a:gd name="connsiteY28" fmla="*/ 947737 h 1323975"/>
                  <a:gd name="connsiteX29" fmla="*/ 4762 w 734718"/>
                  <a:gd name="connsiteY29" fmla="*/ 1000125 h 1323975"/>
                  <a:gd name="connsiteX30" fmla="*/ 9525 w 734718"/>
                  <a:gd name="connsiteY30" fmla="*/ 1023937 h 1323975"/>
                  <a:gd name="connsiteX31" fmla="*/ 19050 w 734718"/>
                  <a:gd name="connsiteY31" fmla="*/ 1109662 h 1323975"/>
                  <a:gd name="connsiteX32" fmla="*/ 28575 w 734718"/>
                  <a:gd name="connsiteY32" fmla="*/ 1195387 h 1323975"/>
                  <a:gd name="connsiteX33" fmla="*/ 33337 w 734718"/>
                  <a:gd name="connsiteY33" fmla="*/ 1209675 h 1323975"/>
                  <a:gd name="connsiteX34" fmla="*/ 38100 w 734718"/>
                  <a:gd name="connsiteY34" fmla="*/ 1228725 h 1323975"/>
                  <a:gd name="connsiteX35" fmla="*/ 33337 w 734718"/>
                  <a:gd name="connsiteY35" fmla="*/ 1252537 h 1323975"/>
                  <a:gd name="connsiteX36" fmla="*/ 38100 w 734718"/>
                  <a:gd name="connsiteY36" fmla="*/ 1271587 h 1323975"/>
                  <a:gd name="connsiteX37" fmla="*/ 47625 w 734718"/>
                  <a:gd name="connsiteY37" fmla="*/ 1309687 h 1323975"/>
                  <a:gd name="connsiteX38" fmla="*/ 61912 w 734718"/>
                  <a:gd name="connsiteY38" fmla="*/ 1323975 h 1323975"/>
                  <a:gd name="connsiteX39" fmla="*/ 76200 w 734718"/>
                  <a:gd name="connsiteY39" fmla="*/ 1319212 h 1323975"/>
                  <a:gd name="connsiteX40" fmla="*/ 100012 w 734718"/>
                  <a:gd name="connsiteY40" fmla="*/ 1290637 h 1323975"/>
                  <a:gd name="connsiteX41" fmla="*/ 128587 w 734718"/>
                  <a:gd name="connsiteY41" fmla="*/ 1266825 h 1323975"/>
                  <a:gd name="connsiteX42" fmla="*/ 142875 w 734718"/>
                  <a:gd name="connsiteY42" fmla="*/ 1238250 h 1323975"/>
                  <a:gd name="connsiteX43" fmla="*/ 152400 w 734718"/>
                  <a:gd name="connsiteY43" fmla="*/ 1181100 h 1323975"/>
                  <a:gd name="connsiteX44" fmla="*/ 147637 w 734718"/>
                  <a:gd name="connsiteY44" fmla="*/ 1047750 h 1323975"/>
                  <a:gd name="connsiteX45" fmla="*/ 147637 w 734718"/>
                  <a:gd name="connsiteY45" fmla="*/ 985837 h 1323975"/>
                  <a:gd name="connsiteX46" fmla="*/ 176212 w 734718"/>
                  <a:gd name="connsiteY46" fmla="*/ 1004887 h 1323975"/>
                  <a:gd name="connsiteX47" fmla="*/ 190500 w 734718"/>
                  <a:gd name="connsiteY47" fmla="*/ 1014412 h 1323975"/>
                  <a:gd name="connsiteX48" fmla="*/ 204787 w 734718"/>
                  <a:gd name="connsiteY48" fmla="*/ 1028700 h 1323975"/>
                  <a:gd name="connsiteX49" fmla="*/ 233362 w 734718"/>
                  <a:gd name="connsiteY49" fmla="*/ 1052512 h 1323975"/>
                  <a:gd name="connsiteX50" fmla="*/ 271462 w 734718"/>
                  <a:gd name="connsiteY50" fmla="*/ 1047750 h 1323975"/>
                  <a:gd name="connsiteX51" fmla="*/ 314325 w 734718"/>
                  <a:gd name="connsiteY51" fmla="*/ 1038225 h 1323975"/>
                  <a:gd name="connsiteX52" fmla="*/ 342900 w 734718"/>
                  <a:gd name="connsiteY52" fmla="*/ 1014412 h 1323975"/>
                  <a:gd name="connsiteX53" fmla="*/ 352425 w 734718"/>
                  <a:gd name="connsiteY53" fmla="*/ 1000125 h 1323975"/>
                  <a:gd name="connsiteX54" fmla="*/ 366712 w 734718"/>
                  <a:gd name="connsiteY54" fmla="*/ 990600 h 1323975"/>
                  <a:gd name="connsiteX55" fmla="*/ 395287 w 734718"/>
                  <a:gd name="connsiteY55" fmla="*/ 971550 h 1323975"/>
                  <a:gd name="connsiteX56" fmla="*/ 400050 w 734718"/>
                  <a:gd name="connsiteY56" fmla="*/ 1033462 h 1323975"/>
                  <a:gd name="connsiteX57" fmla="*/ 395287 w 734718"/>
                  <a:gd name="connsiteY57" fmla="*/ 1047750 h 1323975"/>
                  <a:gd name="connsiteX58" fmla="*/ 409575 w 734718"/>
                  <a:gd name="connsiteY58" fmla="*/ 1176337 h 1323975"/>
                  <a:gd name="connsiteX59" fmla="*/ 414337 w 734718"/>
                  <a:gd name="connsiteY59" fmla="*/ 1190625 h 1323975"/>
                  <a:gd name="connsiteX60" fmla="*/ 428625 w 734718"/>
                  <a:gd name="connsiteY60" fmla="*/ 1204912 h 1323975"/>
                  <a:gd name="connsiteX61" fmla="*/ 466725 w 734718"/>
                  <a:gd name="connsiteY61" fmla="*/ 1200150 h 1323975"/>
                  <a:gd name="connsiteX62" fmla="*/ 481012 w 734718"/>
                  <a:gd name="connsiteY62" fmla="*/ 1171575 h 1323975"/>
                  <a:gd name="connsiteX63" fmla="*/ 500062 w 734718"/>
                  <a:gd name="connsiteY63" fmla="*/ 1143000 h 1323975"/>
                  <a:gd name="connsiteX64" fmla="*/ 509587 w 734718"/>
                  <a:gd name="connsiteY64" fmla="*/ 1114425 h 1323975"/>
                  <a:gd name="connsiteX65" fmla="*/ 495300 w 734718"/>
                  <a:gd name="connsiteY65" fmla="*/ 923925 h 1323975"/>
                  <a:gd name="connsiteX66" fmla="*/ 495300 w 734718"/>
                  <a:gd name="connsiteY66" fmla="*/ 923925 h 1323975"/>
                  <a:gd name="connsiteX67" fmla="*/ 490537 w 734718"/>
                  <a:gd name="connsiteY67" fmla="*/ 900112 h 1323975"/>
                  <a:gd name="connsiteX68" fmla="*/ 500062 w 734718"/>
                  <a:gd name="connsiteY68" fmla="*/ 847725 h 1323975"/>
                  <a:gd name="connsiteX69" fmla="*/ 514350 w 734718"/>
                  <a:gd name="connsiteY69" fmla="*/ 828675 h 1323975"/>
                  <a:gd name="connsiteX70" fmla="*/ 533400 w 734718"/>
                  <a:gd name="connsiteY70" fmla="*/ 800100 h 1323975"/>
                  <a:gd name="connsiteX71" fmla="*/ 542925 w 734718"/>
                  <a:gd name="connsiteY71" fmla="*/ 785812 h 1323975"/>
                  <a:gd name="connsiteX72" fmla="*/ 557212 w 734718"/>
                  <a:gd name="connsiteY72" fmla="*/ 776287 h 1323975"/>
                  <a:gd name="connsiteX73" fmla="*/ 590550 w 734718"/>
                  <a:gd name="connsiteY73" fmla="*/ 733425 h 1323975"/>
                  <a:gd name="connsiteX74" fmla="*/ 600075 w 734718"/>
                  <a:gd name="connsiteY74" fmla="*/ 719137 h 1323975"/>
                  <a:gd name="connsiteX75" fmla="*/ 609600 w 734718"/>
                  <a:gd name="connsiteY75" fmla="*/ 690562 h 1323975"/>
                  <a:gd name="connsiteX76" fmla="*/ 614362 w 734718"/>
                  <a:gd name="connsiteY76" fmla="*/ 676275 h 1323975"/>
                  <a:gd name="connsiteX77" fmla="*/ 609600 w 734718"/>
                  <a:gd name="connsiteY77" fmla="*/ 661987 h 1323975"/>
                  <a:gd name="connsiteX78" fmla="*/ 614362 w 734718"/>
                  <a:gd name="connsiteY78" fmla="*/ 633412 h 1323975"/>
                  <a:gd name="connsiteX79" fmla="*/ 652462 w 734718"/>
                  <a:gd name="connsiteY79" fmla="*/ 600075 h 1323975"/>
                  <a:gd name="connsiteX80" fmla="*/ 685800 w 734718"/>
                  <a:gd name="connsiteY80" fmla="*/ 576262 h 1323975"/>
                  <a:gd name="connsiteX81" fmla="*/ 709612 w 734718"/>
                  <a:gd name="connsiteY81" fmla="*/ 547687 h 1323975"/>
                  <a:gd name="connsiteX82" fmla="*/ 723900 w 734718"/>
                  <a:gd name="connsiteY82" fmla="*/ 519112 h 1323975"/>
                  <a:gd name="connsiteX83" fmla="*/ 723900 w 734718"/>
                  <a:gd name="connsiteY83" fmla="*/ 442912 h 1323975"/>
                  <a:gd name="connsiteX84" fmla="*/ 719137 w 734718"/>
                  <a:gd name="connsiteY84" fmla="*/ 423862 h 1323975"/>
                  <a:gd name="connsiteX85" fmla="*/ 700087 w 734718"/>
                  <a:gd name="connsiteY85" fmla="*/ 381000 h 1323975"/>
                  <a:gd name="connsiteX86" fmla="*/ 685800 w 734718"/>
                  <a:gd name="connsiteY86" fmla="*/ 352425 h 1323975"/>
                  <a:gd name="connsiteX87" fmla="*/ 681037 w 734718"/>
                  <a:gd name="connsiteY87" fmla="*/ 338137 h 1323975"/>
                  <a:gd name="connsiteX88" fmla="*/ 661987 w 734718"/>
                  <a:gd name="connsiteY88" fmla="*/ 309562 h 1323975"/>
                  <a:gd name="connsiteX89" fmla="*/ 652462 w 734718"/>
                  <a:gd name="connsiteY89" fmla="*/ 280987 h 1323975"/>
                  <a:gd name="connsiteX90" fmla="*/ 647700 w 734718"/>
                  <a:gd name="connsiteY90" fmla="*/ 266700 h 1323975"/>
                  <a:gd name="connsiteX91" fmla="*/ 633412 w 734718"/>
                  <a:gd name="connsiteY91" fmla="*/ 261937 h 1323975"/>
                  <a:gd name="connsiteX92" fmla="*/ 609600 w 734718"/>
                  <a:gd name="connsiteY92" fmla="*/ 257175 h 1323975"/>
                  <a:gd name="connsiteX93" fmla="*/ 566737 w 734718"/>
                  <a:gd name="connsiteY93" fmla="*/ 261937 h 1323975"/>
                  <a:gd name="connsiteX94" fmla="*/ 552450 w 734718"/>
                  <a:gd name="connsiteY94" fmla="*/ 266700 h 1323975"/>
                  <a:gd name="connsiteX95" fmla="*/ 514350 w 734718"/>
                  <a:gd name="connsiteY95" fmla="*/ 276225 h 1323975"/>
                  <a:gd name="connsiteX96" fmla="*/ 481012 w 734718"/>
                  <a:gd name="connsiteY96" fmla="*/ 280987 h 1323975"/>
                  <a:gd name="connsiteX97" fmla="*/ 457200 w 734718"/>
                  <a:gd name="connsiteY97" fmla="*/ 285750 h 1323975"/>
                  <a:gd name="connsiteX98" fmla="*/ 414337 w 734718"/>
                  <a:gd name="connsiteY98" fmla="*/ 290512 h 1323975"/>
                  <a:gd name="connsiteX99" fmla="*/ 366712 w 734718"/>
                  <a:gd name="connsiteY99" fmla="*/ 300037 h 1323975"/>
                  <a:gd name="connsiteX100" fmla="*/ 338137 w 734718"/>
                  <a:gd name="connsiteY100" fmla="*/ 309562 h 1323975"/>
                  <a:gd name="connsiteX101" fmla="*/ 314325 w 734718"/>
                  <a:gd name="connsiteY101" fmla="*/ 338137 h 1323975"/>
                  <a:gd name="connsiteX102" fmla="*/ 309562 w 734718"/>
                  <a:gd name="connsiteY102" fmla="*/ 352425 h 1323975"/>
                  <a:gd name="connsiteX103" fmla="*/ 295275 w 734718"/>
                  <a:gd name="connsiteY103" fmla="*/ 361950 h 1323975"/>
                  <a:gd name="connsiteX104" fmla="*/ 280987 w 734718"/>
                  <a:gd name="connsiteY104" fmla="*/ 428625 h 1323975"/>
                  <a:gd name="connsiteX105" fmla="*/ 261937 w 734718"/>
                  <a:gd name="connsiteY105" fmla="*/ 471487 h 1323975"/>
                  <a:gd name="connsiteX106" fmla="*/ 233362 w 734718"/>
                  <a:gd name="connsiteY106" fmla="*/ 495300 h 1323975"/>
                  <a:gd name="connsiteX107" fmla="*/ 214312 w 734718"/>
                  <a:gd name="connsiteY107" fmla="*/ 523875 h 1323975"/>
                  <a:gd name="connsiteX108" fmla="*/ 195262 w 734718"/>
                  <a:gd name="connsiteY108" fmla="*/ 552450 h 1323975"/>
                  <a:gd name="connsiteX109" fmla="*/ 185737 w 734718"/>
                  <a:gd name="connsiteY109" fmla="*/ 566737 h 1323975"/>
                  <a:gd name="connsiteX110" fmla="*/ 176212 w 734718"/>
                  <a:gd name="connsiteY110" fmla="*/ 581025 h 1323975"/>
                  <a:gd name="connsiteX111" fmla="*/ 161925 w 734718"/>
                  <a:gd name="connsiteY111" fmla="*/ 590550 h 1323975"/>
                  <a:gd name="connsiteX112" fmla="*/ 152400 w 734718"/>
                  <a:gd name="connsiteY112" fmla="*/ 604837 h 1323975"/>
                  <a:gd name="connsiteX113" fmla="*/ 128587 w 734718"/>
                  <a:gd name="connsiteY113" fmla="*/ 585787 h 1323975"/>
                  <a:gd name="connsiteX114" fmla="*/ 123825 w 734718"/>
                  <a:gd name="connsiteY114" fmla="*/ 561975 h 1323975"/>
                  <a:gd name="connsiteX115" fmla="*/ 128587 w 734718"/>
                  <a:gd name="connsiteY115" fmla="*/ 500062 h 1323975"/>
                  <a:gd name="connsiteX116" fmla="*/ 138112 w 734718"/>
                  <a:gd name="connsiteY116" fmla="*/ 428625 h 1323975"/>
                  <a:gd name="connsiteX117" fmla="*/ 128587 w 734718"/>
                  <a:gd name="connsiteY117" fmla="*/ 252412 h 1323975"/>
                  <a:gd name="connsiteX118" fmla="*/ 119062 w 734718"/>
                  <a:gd name="connsiteY118" fmla="*/ 185737 h 1323975"/>
                  <a:gd name="connsiteX119" fmla="*/ 114300 w 734718"/>
                  <a:gd name="connsiteY119" fmla="*/ 166687 h 1323975"/>
                  <a:gd name="connsiteX120" fmla="*/ 95250 w 734718"/>
                  <a:gd name="connsiteY120" fmla="*/ 138112 h 1323975"/>
                  <a:gd name="connsiteX121" fmla="*/ 85725 w 734718"/>
                  <a:gd name="connsiteY121" fmla="*/ 123825 h 1323975"/>
                  <a:gd name="connsiteX122" fmla="*/ 76200 w 734718"/>
                  <a:gd name="connsiteY122" fmla="*/ 95250 h 1323975"/>
                  <a:gd name="connsiteX123" fmla="*/ 71437 w 734718"/>
                  <a:gd name="connsiteY123" fmla="*/ 66675 h 1323975"/>
                  <a:gd name="connsiteX124" fmla="*/ 61912 w 734718"/>
                  <a:gd name="connsiteY124" fmla="*/ 38100 h 1323975"/>
                  <a:gd name="connsiteX125" fmla="*/ 133350 w 734718"/>
                  <a:gd name="connsiteY125" fmla="*/ 23812 h 1323975"/>
                  <a:gd name="connsiteX126" fmla="*/ 176212 w 734718"/>
                  <a:gd name="connsiteY126" fmla="*/ 14287 h 1323975"/>
                  <a:gd name="connsiteX127" fmla="*/ 347662 w 734718"/>
                  <a:gd name="connsiteY127" fmla="*/ 9525 h 1323975"/>
                  <a:gd name="connsiteX128" fmla="*/ 376237 w 734718"/>
                  <a:gd name="connsiteY128" fmla="*/ 4762 h 1323975"/>
                  <a:gd name="connsiteX129" fmla="*/ 390525 w 734718"/>
                  <a:gd name="connsiteY129" fmla="*/ 0 h 1323975"/>
                  <a:gd name="connsiteX130" fmla="*/ 404812 w 734718"/>
                  <a:gd name="connsiteY130" fmla="*/ 4762 h 1323975"/>
                  <a:gd name="connsiteX131" fmla="*/ 428625 w 734718"/>
                  <a:gd name="connsiteY131" fmla="*/ 9525 h 1323975"/>
                  <a:gd name="connsiteX132" fmla="*/ 457200 w 734718"/>
                  <a:gd name="connsiteY132" fmla="*/ 19050 h 1323975"/>
                  <a:gd name="connsiteX133" fmla="*/ 466725 w 734718"/>
                  <a:gd name="connsiteY133" fmla="*/ 33337 h 1323975"/>
                  <a:gd name="connsiteX134" fmla="*/ 495300 w 734718"/>
                  <a:gd name="connsiteY134" fmla="*/ 42862 h 1323975"/>
                  <a:gd name="connsiteX135" fmla="*/ 509587 w 734718"/>
                  <a:gd name="connsiteY135" fmla="*/ 57150 h 1323975"/>
                  <a:gd name="connsiteX136" fmla="*/ 523875 w 734718"/>
                  <a:gd name="connsiteY136" fmla="*/ 66675 h 1323975"/>
                  <a:gd name="connsiteX137" fmla="*/ 542925 w 734718"/>
                  <a:gd name="connsiteY137" fmla="*/ 95250 h 1323975"/>
                  <a:gd name="connsiteX138" fmla="*/ 538162 w 734718"/>
                  <a:gd name="connsiteY138" fmla="*/ 119062 h 1323975"/>
                  <a:gd name="connsiteX139" fmla="*/ 523875 w 734718"/>
                  <a:gd name="connsiteY139" fmla="*/ 123825 h 1323975"/>
                  <a:gd name="connsiteX140" fmla="*/ 500062 w 734718"/>
                  <a:gd name="connsiteY140" fmla="*/ 128587 h 1323975"/>
                  <a:gd name="connsiteX141" fmla="*/ 457200 w 734718"/>
                  <a:gd name="connsiteY141" fmla="*/ 152400 h 1323975"/>
                  <a:gd name="connsiteX142" fmla="*/ 457200 w 734718"/>
                  <a:gd name="connsiteY142" fmla="*/ 152400 h 1323975"/>
                  <a:gd name="connsiteX143" fmla="*/ 442912 w 734718"/>
                  <a:gd name="connsiteY143" fmla="*/ 157162 h 1323975"/>
                  <a:gd name="connsiteX144" fmla="*/ 428625 w 734718"/>
                  <a:gd name="connsiteY144" fmla="*/ 166687 h 1323975"/>
                  <a:gd name="connsiteX145" fmla="*/ 414337 w 734718"/>
                  <a:gd name="connsiteY145" fmla="*/ 171450 h 1323975"/>
                  <a:gd name="connsiteX146" fmla="*/ 385762 w 734718"/>
                  <a:gd name="connsiteY146" fmla="*/ 190500 h 1323975"/>
                  <a:gd name="connsiteX147" fmla="*/ 357187 w 734718"/>
                  <a:gd name="connsiteY147" fmla="*/ 209550 h 1323975"/>
                  <a:gd name="connsiteX148" fmla="*/ 342900 w 734718"/>
                  <a:gd name="connsiteY148" fmla="*/ 219075 h 1323975"/>
                  <a:gd name="connsiteX149" fmla="*/ 328612 w 734718"/>
                  <a:gd name="connsiteY149" fmla="*/ 223837 h 1323975"/>
                  <a:gd name="connsiteX150" fmla="*/ 314325 w 734718"/>
                  <a:gd name="connsiteY150" fmla="*/ 238125 h 1323975"/>
                  <a:gd name="connsiteX151" fmla="*/ 300037 w 734718"/>
                  <a:gd name="connsiteY151" fmla="*/ 242887 h 1323975"/>
                  <a:gd name="connsiteX152" fmla="*/ 290512 w 734718"/>
                  <a:gd name="connsiteY152" fmla="*/ 271462 h 1323975"/>
                  <a:gd name="connsiteX153" fmla="*/ 285750 w 734718"/>
                  <a:gd name="connsiteY153" fmla="*/ 285750 h 1323975"/>
                  <a:gd name="connsiteX154" fmla="*/ 290512 w 734718"/>
                  <a:gd name="connsiteY154" fmla="*/ 309562 h 1323975"/>
                  <a:gd name="connsiteX155" fmla="*/ 319087 w 734718"/>
                  <a:gd name="connsiteY155" fmla="*/ 323850 h 1323975"/>
                  <a:gd name="connsiteX156" fmla="*/ 323850 w 734718"/>
                  <a:gd name="connsiteY156" fmla="*/ 314325 h 1323975"/>
                  <a:gd name="connsiteX157" fmla="*/ 314325 w 734718"/>
                  <a:gd name="connsiteY157" fmla="*/ 314325 h 1323975"/>
                  <a:gd name="connsiteX158" fmla="*/ 247650 w 734718"/>
                  <a:gd name="connsiteY158" fmla="*/ 471487 h 1323975"/>
                  <a:gd name="connsiteX159" fmla="*/ 319087 w 734718"/>
                  <a:gd name="connsiteY159" fmla="*/ 314325 h 1323975"/>
                  <a:gd name="connsiteX160" fmla="*/ 319087 w 734718"/>
                  <a:gd name="connsiteY160" fmla="*/ 314325 h 13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</a:cxnLst>
                <a:rect l="l" t="t" r="r" b="b"/>
                <a:pathLst>
                  <a:path w="734718" h="1323975">
                    <a:moveTo>
                      <a:pt x="47625" y="28575"/>
                    </a:moveTo>
                    <a:lnTo>
                      <a:pt x="47625" y="28575"/>
                    </a:lnTo>
                    <a:cubicBezTo>
                      <a:pt x="55562" y="44450"/>
                      <a:pt x="64323" y="59939"/>
                      <a:pt x="71437" y="76200"/>
                    </a:cubicBezTo>
                    <a:cubicBezTo>
                      <a:pt x="75461" y="85398"/>
                      <a:pt x="77787" y="95250"/>
                      <a:pt x="80962" y="104775"/>
                    </a:cubicBezTo>
                    <a:lnTo>
                      <a:pt x="85725" y="119062"/>
                    </a:lnTo>
                    <a:lnTo>
                      <a:pt x="90487" y="133350"/>
                    </a:lnTo>
                    <a:cubicBezTo>
                      <a:pt x="92074" y="138112"/>
                      <a:pt x="94266" y="142714"/>
                      <a:pt x="95250" y="147637"/>
                    </a:cubicBezTo>
                    <a:cubicBezTo>
                      <a:pt x="96837" y="155575"/>
                      <a:pt x="98564" y="163486"/>
                      <a:pt x="100012" y="171450"/>
                    </a:cubicBezTo>
                    <a:cubicBezTo>
                      <a:pt x="101739" y="180951"/>
                      <a:pt x="102433" y="190657"/>
                      <a:pt x="104775" y="200025"/>
                    </a:cubicBezTo>
                    <a:cubicBezTo>
                      <a:pt x="107210" y="209765"/>
                      <a:pt x="111125" y="219075"/>
                      <a:pt x="114300" y="228600"/>
                    </a:cubicBezTo>
                    <a:cubicBezTo>
                      <a:pt x="115887" y="233362"/>
                      <a:pt x="116817" y="238397"/>
                      <a:pt x="119062" y="242887"/>
                    </a:cubicBezTo>
                    <a:lnTo>
                      <a:pt x="128587" y="261937"/>
                    </a:lnTo>
                    <a:cubicBezTo>
                      <a:pt x="136907" y="320168"/>
                      <a:pt x="138112" y="320804"/>
                      <a:pt x="138112" y="404812"/>
                    </a:cubicBezTo>
                    <a:cubicBezTo>
                      <a:pt x="138112" y="476574"/>
                      <a:pt x="139120" y="467461"/>
                      <a:pt x="128587" y="509587"/>
                    </a:cubicBezTo>
                    <a:cubicBezTo>
                      <a:pt x="127954" y="518449"/>
                      <a:pt x="118040" y="600667"/>
                      <a:pt x="128587" y="619125"/>
                    </a:cubicBezTo>
                    <a:cubicBezTo>
                      <a:pt x="131427" y="624095"/>
                      <a:pt x="138112" y="612775"/>
                      <a:pt x="142875" y="609600"/>
                    </a:cubicBezTo>
                    <a:cubicBezTo>
                      <a:pt x="146050" y="614362"/>
                      <a:pt x="152400" y="618163"/>
                      <a:pt x="152400" y="623887"/>
                    </a:cubicBezTo>
                    <a:cubicBezTo>
                      <a:pt x="152400" y="629611"/>
                      <a:pt x="145200" y="632944"/>
                      <a:pt x="142875" y="638175"/>
                    </a:cubicBezTo>
                    <a:cubicBezTo>
                      <a:pt x="138797" y="647350"/>
                      <a:pt x="136525" y="657225"/>
                      <a:pt x="133350" y="666750"/>
                    </a:cubicBezTo>
                    <a:lnTo>
                      <a:pt x="123825" y="695325"/>
                    </a:lnTo>
                    <a:cubicBezTo>
                      <a:pt x="118899" y="710102"/>
                      <a:pt x="118361" y="713955"/>
                      <a:pt x="109537" y="728662"/>
                    </a:cubicBezTo>
                    <a:cubicBezTo>
                      <a:pt x="78589" y="780242"/>
                      <a:pt x="103384" y="738904"/>
                      <a:pt x="76200" y="771525"/>
                    </a:cubicBezTo>
                    <a:cubicBezTo>
                      <a:pt x="72536" y="775922"/>
                      <a:pt x="70339" y="781415"/>
                      <a:pt x="66675" y="785812"/>
                    </a:cubicBezTo>
                    <a:cubicBezTo>
                      <a:pt x="62363" y="790986"/>
                      <a:pt x="56522" y="794783"/>
                      <a:pt x="52387" y="800100"/>
                    </a:cubicBezTo>
                    <a:cubicBezTo>
                      <a:pt x="45359" y="809136"/>
                      <a:pt x="33337" y="828675"/>
                      <a:pt x="33337" y="828675"/>
                    </a:cubicBezTo>
                    <a:cubicBezTo>
                      <a:pt x="31750" y="833437"/>
                      <a:pt x="30820" y="838472"/>
                      <a:pt x="28575" y="842962"/>
                    </a:cubicBezTo>
                    <a:cubicBezTo>
                      <a:pt x="10107" y="879898"/>
                      <a:pt x="26261" y="835620"/>
                      <a:pt x="14287" y="871537"/>
                    </a:cubicBezTo>
                    <a:cubicBezTo>
                      <a:pt x="12700" y="887412"/>
                      <a:pt x="12465" y="903481"/>
                      <a:pt x="9525" y="919162"/>
                    </a:cubicBezTo>
                    <a:cubicBezTo>
                      <a:pt x="7675" y="929030"/>
                      <a:pt x="0" y="947737"/>
                      <a:pt x="0" y="947737"/>
                    </a:cubicBezTo>
                    <a:cubicBezTo>
                      <a:pt x="1587" y="965200"/>
                      <a:pt x="2587" y="982726"/>
                      <a:pt x="4762" y="1000125"/>
                    </a:cubicBezTo>
                    <a:cubicBezTo>
                      <a:pt x="5766" y="1008157"/>
                      <a:pt x="8678" y="1015887"/>
                      <a:pt x="9525" y="1023937"/>
                    </a:cubicBezTo>
                    <a:cubicBezTo>
                      <a:pt x="19032" y="1114254"/>
                      <a:pt x="7625" y="1063968"/>
                      <a:pt x="19050" y="1109662"/>
                    </a:cubicBezTo>
                    <a:cubicBezTo>
                      <a:pt x="20419" y="1123354"/>
                      <a:pt x="25576" y="1178894"/>
                      <a:pt x="28575" y="1195387"/>
                    </a:cubicBezTo>
                    <a:cubicBezTo>
                      <a:pt x="29473" y="1200326"/>
                      <a:pt x="31958" y="1204848"/>
                      <a:pt x="33337" y="1209675"/>
                    </a:cubicBezTo>
                    <a:cubicBezTo>
                      <a:pt x="35135" y="1215969"/>
                      <a:pt x="36512" y="1222375"/>
                      <a:pt x="38100" y="1228725"/>
                    </a:cubicBezTo>
                    <a:cubicBezTo>
                      <a:pt x="36512" y="1236662"/>
                      <a:pt x="33337" y="1244442"/>
                      <a:pt x="33337" y="1252537"/>
                    </a:cubicBezTo>
                    <a:cubicBezTo>
                      <a:pt x="33337" y="1259082"/>
                      <a:pt x="36680" y="1265197"/>
                      <a:pt x="38100" y="1271587"/>
                    </a:cubicBezTo>
                    <a:cubicBezTo>
                      <a:pt x="38903" y="1275199"/>
                      <a:pt x="43368" y="1303301"/>
                      <a:pt x="47625" y="1309687"/>
                    </a:cubicBezTo>
                    <a:cubicBezTo>
                      <a:pt x="51361" y="1315291"/>
                      <a:pt x="57150" y="1319212"/>
                      <a:pt x="61912" y="1323975"/>
                    </a:cubicBezTo>
                    <a:cubicBezTo>
                      <a:pt x="66675" y="1322387"/>
                      <a:pt x="72023" y="1321997"/>
                      <a:pt x="76200" y="1319212"/>
                    </a:cubicBezTo>
                    <a:cubicBezTo>
                      <a:pt x="91854" y="1308776"/>
                      <a:pt x="89029" y="1303816"/>
                      <a:pt x="100012" y="1290637"/>
                    </a:cubicBezTo>
                    <a:cubicBezTo>
                      <a:pt x="111469" y="1276888"/>
                      <a:pt x="114541" y="1276189"/>
                      <a:pt x="128587" y="1266825"/>
                    </a:cubicBezTo>
                    <a:cubicBezTo>
                      <a:pt x="136613" y="1254786"/>
                      <a:pt x="140059" y="1252332"/>
                      <a:pt x="142875" y="1238250"/>
                    </a:cubicBezTo>
                    <a:cubicBezTo>
                      <a:pt x="146663" y="1219312"/>
                      <a:pt x="152400" y="1181100"/>
                      <a:pt x="152400" y="1181100"/>
                    </a:cubicBezTo>
                    <a:cubicBezTo>
                      <a:pt x="150812" y="1136650"/>
                      <a:pt x="150104" y="1092160"/>
                      <a:pt x="147637" y="1047750"/>
                    </a:cubicBezTo>
                    <a:cubicBezTo>
                      <a:pt x="144378" y="989083"/>
                      <a:pt x="138780" y="1030128"/>
                      <a:pt x="147637" y="985837"/>
                    </a:cubicBezTo>
                    <a:cubicBezTo>
                      <a:pt x="172747" y="994208"/>
                      <a:pt x="152428" y="985068"/>
                      <a:pt x="176212" y="1004887"/>
                    </a:cubicBezTo>
                    <a:cubicBezTo>
                      <a:pt x="180609" y="1008551"/>
                      <a:pt x="186103" y="1010748"/>
                      <a:pt x="190500" y="1014412"/>
                    </a:cubicBezTo>
                    <a:cubicBezTo>
                      <a:pt x="195674" y="1018724"/>
                      <a:pt x="199613" y="1024388"/>
                      <a:pt x="204787" y="1028700"/>
                    </a:cubicBezTo>
                    <a:cubicBezTo>
                      <a:pt x="244578" y="1061860"/>
                      <a:pt x="191614" y="1010764"/>
                      <a:pt x="233362" y="1052512"/>
                    </a:cubicBezTo>
                    <a:cubicBezTo>
                      <a:pt x="246062" y="1050925"/>
                      <a:pt x="258812" y="1049696"/>
                      <a:pt x="271462" y="1047750"/>
                    </a:cubicBezTo>
                    <a:cubicBezTo>
                      <a:pt x="287173" y="1045333"/>
                      <a:pt x="299163" y="1042015"/>
                      <a:pt x="314325" y="1038225"/>
                    </a:cubicBezTo>
                    <a:cubicBezTo>
                      <a:pt x="328373" y="1028859"/>
                      <a:pt x="331440" y="1028163"/>
                      <a:pt x="342900" y="1014412"/>
                    </a:cubicBezTo>
                    <a:cubicBezTo>
                      <a:pt x="346564" y="1010015"/>
                      <a:pt x="348378" y="1004172"/>
                      <a:pt x="352425" y="1000125"/>
                    </a:cubicBezTo>
                    <a:cubicBezTo>
                      <a:pt x="356472" y="996078"/>
                      <a:pt x="362315" y="994264"/>
                      <a:pt x="366712" y="990600"/>
                    </a:cubicBezTo>
                    <a:cubicBezTo>
                      <a:pt x="390494" y="970781"/>
                      <a:pt x="370180" y="979919"/>
                      <a:pt x="395287" y="971550"/>
                    </a:cubicBezTo>
                    <a:cubicBezTo>
                      <a:pt x="396875" y="992187"/>
                      <a:pt x="400050" y="1012764"/>
                      <a:pt x="400050" y="1033462"/>
                    </a:cubicBezTo>
                    <a:cubicBezTo>
                      <a:pt x="400050" y="1038482"/>
                      <a:pt x="395287" y="1042730"/>
                      <a:pt x="395287" y="1047750"/>
                    </a:cubicBezTo>
                    <a:cubicBezTo>
                      <a:pt x="395287" y="1096092"/>
                      <a:pt x="395087" y="1132867"/>
                      <a:pt x="409575" y="1176337"/>
                    </a:cubicBezTo>
                    <a:cubicBezTo>
                      <a:pt x="411162" y="1181100"/>
                      <a:pt x="411552" y="1186448"/>
                      <a:pt x="414337" y="1190625"/>
                    </a:cubicBezTo>
                    <a:cubicBezTo>
                      <a:pt x="418073" y="1196229"/>
                      <a:pt x="423862" y="1200150"/>
                      <a:pt x="428625" y="1204912"/>
                    </a:cubicBezTo>
                    <a:cubicBezTo>
                      <a:pt x="441325" y="1203325"/>
                      <a:pt x="454842" y="1204903"/>
                      <a:pt x="466725" y="1200150"/>
                    </a:cubicBezTo>
                    <a:cubicBezTo>
                      <a:pt x="475787" y="1196525"/>
                      <a:pt x="477289" y="1178277"/>
                      <a:pt x="481012" y="1171575"/>
                    </a:cubicBezTo>
                    <a:cubicBezTo>
                      <a:pt x="486571" y="1161568"/>
                      <a:pt x="496442" y="1153860"/>
                      <a:pt x="500062" y="1143000"/>
                    </a:cubicBezTo>
                    <a:lnTo>
                      <a:pt x="509587" y="1114425"/>
                    </a:lnTo>
                    <a:cubicBezTo>
                      <a:pt x="486226" y="1044332"/>
                      <a:pt x="505096" y="1105150"/>
                      <a:pt x="495300" y="923925"/>
                    </a:cubicBezTo>
                    <a:lnTo>
                      <a:pt x="495300" y="923925"/>
                    </a:lnTo>
                    <a:lnTo>
                      <a:pt x="490537" y="900112"/>
                    </a:lnTo>
                    <a:cubicBezTo>
                      <a:pt x="491090" y="896243"/>
                      <a:pt x="495573" y="856704"/>
                      <a:pt x="500062" y="847725"/>
                    </a:cubicBezTo>
                    <a:cubicBezTo>
                      <a:pt x="503612" y="840625"/>
                      <a:pt x="509798" y="835178"/>
                      <a:pt x="514350" y="828675"/>
                    </a:cubicBezTo>
                    <a:cubicBezTo>
                      <a:pt x="520915" y="819297"/>
                      <a:pt x="527050" y="809625"/>
                      <a:pt x="533400" y="800100"/>
                    </a:cubicBezTo>
                    <a:cubicBezTo>
                      <a:pt x="536575" y="795337"/>
                      <a:pt x="538162" y="788987"/>
                      <a:pt x="542925" y="785812"/>
                    </a:cubicBezTo>
                    <a:cubicBezTo>
                      <a:pt x="547687" y="782637"/>
                      <a:pt x="552815" y="779951"/>
                      <a:pt x="557212" y="776287"/>
                    </a:cubicBezTo>
                    <a:cubicBezTo>
                      <a:pt x="574001" y="762297"/>
                      <a:pt x="577272" y="753342"/>
                      <a:pt x="590550" y="733425"/>
                    </a:cubicBezTo>
                    <a:lnTo>
                      <a:pt x="600075" y="719137"/>
                    </a:lnTo>
                    <a:lnTo>
                      <a:pt x="609600" y="690562"/>
                    </a:lnTo>
                    <a:lnTo>
                      <a:pt x="614362" y="676275"/>
                    </a:lnTo>
                    <a:cubicBezTo>
                      <a:pt x="612775" y="671512"/>
                      <a:pt x="609600" y="667007"/>
                      <a:pt x="609600" y="661987"/>
                    </a:cubicBezTo>
                    <a:cubicBezTo>
                      <a:pt x="609600" y="652331"/>
                      <a:pt x="611308" y="642573"/>
                      <a:pt x="614362" y="633412"/>
                    </a:cubicBezTo>
                    <a:cubicBezTo>
                      <a:pt x="620031" y="616404"/>
                      <a:pt x="639537" y="608691"/>
                      <a:pt x="652462" y="600075"/>
                    </a:cubicBezTo>
                    <a:cubicBezTo>
                      <a:pt x="663774" y="592534"/>
                      <a:pt x="675457" y="585128"/>
                      <a:pt x="685800" y="576262"/>
                    </a:cubicBezTo>
                    <a:cubicBezTo>
                      <a:pt x="695018" y="568361"/>
                      <a:pt x="704100" y="558712"/>
                      <a:pt x="709612" y="547687"/>
                    </a:cubicBezTo>
                    <a:cubicBezTo>
                      <a:pt x="729331" y="508251"/>
                      <a:pt x="696602" y="560061"/>
                      <a:pt x="723900" y="519112"/>
                    </a:cubicBezTo>
                    <a:cubicBezTo>
                      <a:pt x="734718" y="486654"/>
                      <a:pt x="731062" y="503786"/>
                      <a:pt x="723900" y="442912"/>
                    </a:cubicBezTo>
                    <a:cubicBezTo>
                      <a:pt x="723135" y="436411"/>
                      <a:pt x="721018" y="430131"/>
                      <a:pt x="719137" y="423862"/>
                    </a:cubicBezTo>
                    <a:cubicBezTo>
                      <a:pt x="709862" y="392947"/>
                      <a:pt x="714007" y="401879"/>
                      <a:pt x="700087" y="381000"/>
                    </a:cubicBezTo>
                    <a:cubicBezTo>
                      <a:pt x="688120" y="345093"/>
                      <a:pt x="704261" y="389347"/>
                      <a:pt x="685800" y="352425"/>
                    </a:cubicBezTo>
                    <a:cubicBezTo>
                      <a:pt x="683555" y="347935"/>
                      <a:pt x="683475" y="342526"/>
                      <a:pt x="681037" y="338137"/>
                    </a:cubicBezTo>
                    <a:cubicBezTo>
                      <a:pt x="675478" y="328130"/>
                      <a:pt x="661987" y="309562"/>
                      <a:pt x="661987" y="309562"/>
                    </a:cubicBezTo>
                    <a:lnTo>
                      <a:pt x="652462" y="280987"/>
                    </a:lnTo>
                    <a:cubicBezTo>
                      <a:pt x="650875" y="276225"/>
                      <a:pt x="652462" y="268288"/>
                      <a:pt x="647700" y="266700"/>
                    </a:cubicBezTo>
                    <a:cubicBezTo>
                      <a:pt x="642937" y="265112"/>
                      <a:pt x="638282" y="263155"/>
                      <a:pt x="633412" y="261937"/>
                    </a:cubicBezTo>
                    <a:cubicBezTo>
                      <a:pt x="625559" y="259974"/>
                      <a:pt x="617537" y="258762"/>
                      <a:pt x="609600" y="257175"/>
                    </a:cubicBezTo>
                    <a:cubicBezTo>
                      <a:pt x="595312" y="258762"/>
                      <a:pt x="580917" y="259574"/>
                      <a:pt x="566737" y="261937"/>
                    </a:cubicBezTo>
                    <a:cubicBezTo>
                      <a:pt x="561785" y="262762"/>
                      <a:pt x="557293" y="265379"/>
                      <a:pt x="552450" y="266700"/>
                    </a:cubicBezTo>
                    <a:cubicBezTo>
                      <a:pt x="539820" y="270145"/>
                      <a:pt x="527309" y="274374"/>
                      <a:pt x="514350" y="276225"/>
                    </a:cubicBezTo>
                    <a:cubicBezTo>
                      <a:pt x="503237" y="277812"/>
                      <a:pt x="492085" y="279142"/>
                      <a:pt x="481012" y="280987"/>
                    </a:cubicBezTo>
                    <a:cubicBezTo>
                      <a:pt x="473028" y="282318"/>
                      <a:pt x="465213" y="284605"/>
                      <a:pt x="457200" y="285750"/>
                    </a:cubicBezTo>
                    <a:cubicBezTo>
                      <a:pt x="442969" y="287783"/>
                      <a:pt x="428586" y="288612"/>
                      <a:pt x="414337" y="290512"/>
                    </a:cubicBezTo>
                    <a:cubicBezTo>
                      <a:pt x="398898" y="292570"/>
                      <a:pt x="381850" y="295496"/>
                      <a:pt x="366712" y="300037"/>
                    </a:cubicBezTo>
                    <a:cubicBezTo>
                      <a:pt x="357095" y="302922"/>
                      <a:pt x="338137" y="309562"/>
                      <a:pt x="338137" y="309562"/>
                    </a:cubicBezTo>
                    <a:cubicBezTo>
                      <a:pt x="327606" y="320094"/>
                      <a:pt x="320955" y="324878"/>
                      <a:pt x="314325" y="338137"/>
                    </a:cubicBezTo>
                    <a:cubicBezTo>
                      <a:pt x="312080" y="342627"/>
                      <a:pt x="312698" y="348505"/>
                      <a:pt x="309562" y="352425"/>
                    </a:cubicBezTo>
                    <a:cubicBezTo>
                      <a:pt x="305986" y="356894"/>
                      <a:pt x="300037" y="358775"/>
                      <a:pt x="295275" y="361950"/>
                    </a:cubicBezTo>
                    <a:cubicBezTo>
                      <a:pt x="291278" y="385929"/>
                      <a:pt x="288898" y="404893"/>
                      <a:pt x="280987" y="428625"/>
                    </a:cubicBezTo>
                    <a:cubicBezTo>
                      <a:pt x="274064" y="449394"/>
                      <a:pt x="274516" y="456391"/>
                      <a:pt x="261937" y="471487"/>
                    </a:cubicBezTo>
                    <a:cubicBezTo>
                      <a:pt x="250476" y="485241"/>
                      <a:pt x="247413" y="485933"/>
                      <a:pt x="233362" y="495300"/>
                    </a:cubicBezTo>
                    <a:cubicBezTo>
                      <a:pt x="224255" y="522624"/>
                      <a:pt x="235122" y="497119"/>
                      <a:pt x="214312" y="523875"/>
                    </a:cubicBezTo>
                    <a:cubicBezTo>
                      <a:pt x="207284" y="532911"/>
                      <a:pt x="201612" y="542925"/>
                      <a:pt x="195262" y="552450"/>
                    </a:cubicBezTo>
                    <a:lnTo>
                      <a:pt x="185737" y="566737"/>
                    </a:lnTo>
                    <a:cubicBezTo>
                      <a:pt x="182562" y="571500"/>
                      <a:pt x="180975" y="577850"/>
                      <a:pt x="176212" y="581025"/>
                    </a:cubicBezTo>
                    <a:lnTo>
                      <a:pt x="161925" y="590550"/>
                    </a:lnTo>
                    <a:cubicBezTo>
                      <a:pt x="158750" y="595312"/>
                      <a:pt x="157830" y="603027"/>
                      <a:pt x="152400" y="604837"/>
                    </a:cubicBezTo>
                    <a:cubicBezTo>
                      <a:pt x="133756" y="611052"/>
                      <a:pt x="131373" y="596931"/>
                      <a:pt x="128587" y="585787"/>
                    </a:cubicBezTo>
                    <a:cubicBezTo>
                      <a:pt x="126624" y="577934"/>
                      <a:pt x="125412" y="569912"/>
                      <a:pt x="123825" y="561975"/>
                    </a:cubicBezTo>
                    <a:cubicBezTo>
                      <a:pt x="125412" y="541337"/>
                      <a:pt x="126625" y="520667"/>
                      <a:pt x="128587" y="500062"/>
                    </a:cubicBezTo>
                    <a:cubicBezTo>
                      <a:pt x="130343" y="481620"/>
                      <a:pt x="135398" y="447623"/>
                      <a:pt x="138112" y="428625"/>
                    </a:cubicBezTo>
                    <a:cubicBezTo>
                      <a:pt x="136264" y="384261"/>
                      <a:pt x="134226" y="303159"/>
                      <a:pt x="128587" y="252412"/>
                    </a:cubicBezTo>
                    <a:cubicBezTo>
                      <a:pt x="126108" y="230099"/>
                      <a:pt x="124507" y="207517"/>
                      <a:pt x="119062" y="185737"/>
                    </a:cubicBezTo>
                    <a:cubicBezTo>
                      <a:pt x="117475" y="179387"/>
                      <a:pt x="117227" y="172541"/>
                      <a:pt x="114300" y="166687"/>
                    </a:cubicBezTo>
                    <a:cubicBezTo>
                      <a:pt x="109181" y="156448"/>
                      <a:pt x="101600" y="147637"/>
                      <a:pt x="95250" y="138112"/>
                    </a:cubicBezTo>
                    <a:cubicBezTo>
                      <a:pt x="92075" y="133350"/>
                      <a:pt x="87535" y="129255"/>
                      <a:pt x="85725" y="123825"/>
                    </a:cubicBezTo>
                    <a:cubicBezTo>
                      <a:pt x="82550" y="114300"/>
                      <a:pt x="77851" y="105154"/>
                      <a:pt x="76200" y="95250"/>
                    </a:cubicBezTo>
                    <a:cubicBezTo>
                      <a:pt x="74612" y="85725"/>
                      <a:pt x="73779" y="76043"/>
                      <a:pt x="71437" y="66675"/>
                    </a:cubicBezTo>
                    <a:cubicBezTo>
                      <a:pt x="69002" y="56935"/>
                      <a:pt x="61912" y="38100"/>
                      <a:pt x="61912" y="38100"/>
                    </a:cubicBezTo>
                    <a:cubicBezTo>
                      <a:pt x="93870" y="16795"/>
                      <a:pt x="64604" y="32978"/>
                      <a:pt x="133350" y="23812"/>
                    </a:cubicBezTo>
                    <a:cubicBezTo>
                      <a:pt x="187293" y="16620"/>
                      <a:pt x="84025" y="18677"/>
                      <a:pt x="176212" y="14287"/>
                    </a:cubicBezTo>
                    <a:cubicBezTo>
                      <a:pt x="233319" y="11568"/>
                      <a:pt x="290512" y="11112"/>
                      <a:pt x="347662" y="9525"/>
                    </a:cubicBezTo>
                    <a:cubicBezTo>
                      <a:pt x="357187" y="7937"/>
                      <a:pt x="366811" y="6857"/>
                      <a:pt x="376237" y="4762"/>
                    </a:cubicBezTo>
                    <a:cubicBezTo>
                      <a:pt x="381138" y="3673"/>
                      <a:pt x="385505" y="0"/>
                      <a:pt x="390525" y="0"/>
                    </a:cubicBezTo>
                    <a:cubicBezTo>
                      <a:pt x="395545" y="0"/>
                      <a:pt x="399942" y="3544"/>
                      <a:pt x="404812" y="4762"/>
                    </a:cubicBezTo>
                    <a:cubicBezTo>
                      <a:pt x="412665" y="6725"/>
                      <a:pt x="420815" y="7395"/>
                      <a:pt x="428625" y="9525"/>
                    </a:cubicBezTo>
                    <a:cubicBezTo>
                      <a:pt x="438311" y="12167"/>
                      <a:pt x="457200" y="19050"/>
                      <a:pt x="457200" y="19050"/>
                    </a:cubicBezTo>
                    <a:cubicBezTo>
                      <a:pt x="460375" y="23812"/>
                      <a:pt x="461871" y="30304"/>
                      <a:pt x="466725" y="33337"/>
                    </a:cubicBezTo>
                    <a:cubicBezTo>
                      <a:pt x="475239" y="38658"/>
                      <a:pt x="495300" y="42862"/>
                      <a:pt x="495300" y="42862"/>
                    </a:cubicBezTo>
                    <a:cubicBezTo>
                      <a:pt x="500062" y="47625"/>
                      <a:pt x="504413" y="52838"/>
                      <a:pt x="509587" y="57150"/>
                    </a:cubicBezTo>
                    <a:cubicBezTo>
                      <a:pt x="513984" y="60814"/>
                      <a:pt x="520106" y="62367"/>
                      <a:pt x="523875" y="66675"/>
                    </a:cubicBezTo>
                    <a:cubicBezTo>
                      <a:pt x="531413" y="75290"/>
                      <a:pt x="542925" y="95250"/>
                      <a:pt x="542925" y="95250"/>
                    </a:cubicBezTo>
                    <a:cubicBezTo>
                      <a:pt x="541337" y="103187"/>
                      <a:pt x="542652" y="112327"/>
                      <a:pt x="538162" y="119062"/>
                    </a:cubicBezTo>
                    <a:cubicBezTo>
                      <a:pt x="535377" y="123239"/>
                      <a:pt x="528745" y="122607"/>
                      <a:pt x="523875" y="123825"/>
                    </a:cubicBezTo>
                    <a:cubicBezTo>
                      <a:pt x="516022" y="125788"/>
                      <a:pt x="507915" y="126624"/>
                      <a:pt x="500062" y="128587"/>
                    </a:cubicBezTo>
                    <a:cubicBezTo>
                      <a:pt x="479947" y="133616"/>
                      <a:pt x="478476" y="138216"/>
                      <a:pt x="457200" y="152400"/>
                    </a:cubicBezTo>
                    <a:lnTo>
                      <a:pt x="457200" y="152400"/>
                    </a:lnTo>
                    <a:lnTo>
                      <a:pt x="442912" y="157162"/>
                    </a:lnTo>
                    <a:cubicBezTo>
                      <a:pt x="438150" y="160337"/>
                      <a:pt x="433744" y="164127"/>
                      <a:pt x="428625" y="166687"/>
                    </a:cubicBezTo>
                    <a:cubicBezTo>
                      <a:pt x="424135" y="168932"/>
                      <a:pt x="418726" y="169012"/>
                      <a:pt x="414337" y="171450"/>
                    </a:cubicBezTo>
                    <a:cubicBezTo>
                      <a:pt x="404330" y="177009"/>
                      <a:pt x="395287" y="184150"/>
                      <a:pt x="385762" y="190500"/>
                    </a:cubicBezTo>
                    <a:lnTo>
                      <a:pt x="357187" y="209550"/>
                    </a:lnTo>
                    <a:cubicBezTo>
                      <a:pt x="352425" y="212725"/>
                      <a:pt x="348330" y="217265"/>
                      <a:pt x="342900" y="219075"/>
                    </a:cubicBezTo>
                    <a:lnTo>
                      <a:pt x="328612" y="223837"/>
                    </a:lnTo>
                    <a:cubicBezTo>
                      <a:pt x="323850" y="228600"/>
                      <a:pt x="319929" y="234389"/>
                      <a:pt x="314325" y="238125"/>
                    </a:cubicBezTo>
                    <a:cubicBezTo>
                      <a:pt x="310148" y="240910"/>
                      <a:pt x="302955" y="238802"/>
                      <a:pt x="300037" y="242887"/>
                    </a:cubicBezTo>
                    <a:cubicBezTo>
                      <a:pt x="294201" y="251057"/>
                      <a:pt x="293687" y="261937"/>
                      <a:pt x="290512" y="271462"/>
                    </a:cubicBezTo>
                    <a:lnTo>
                      <a:pt x="285750" y="285750"/>
                    </a:lnTo>
                    <a:cubicBezTo>
                      <a:pt x="287337" y="293687"/>
                      <a:pt x="286496" y="302534"/>
                      <a:pt x="290512" y="309562"/>
                    </a:cubicBezTo>
                    <a:cubicBezTo>
                      <a:pt x="292417" y="312896"/>
                      <a:pt x="313893" y="325148"/>
                      <a:pt x="319087" y="323850"/>
                    </a:cubicBezTo>
                    <a:cubicBezTo>
                      <a:pt x="322531" y="322989"/>
                      <a:pt x="322262" y="317500"/>
                      <a:pt x="323850" y="314325"/>
                    </a:cubicBezTo>
                    <a:lnTo>
                      <a:pt x="314325" y="314325"/>
                    </a:lnTo>
                    <a:cubicBezTo>
                      <a:pt x="242230" y="472932"/>
                      <a:pt x="185342" y="471487"/>
                      <a:pt x="247650" y="471487"/>
                    </a:cubicBezTo>
                    <a:lnTo>
                      <a:pt x="319087" y="314325"/>
                    </a:lnTo>
                    <a:lnTo>
                      <a:pt x="319087" y="314325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5" name="Freeform 13"/>
              <p:cNvSpPr/>
              <p:nvPr/>
            </p:nvSpPr>
            <p:spPr>
              <a:xfrm>
                <a:off x="11610125" y="9397979"/>
                <a:ext cx="4504235" cy="3617585"/>
              </a:xfrm>
              <a:custGeom>
                <a:avLst/>
                <a:gdLst>
                  <a:gd name="connsiteX0" fmla="*/ 595313 w 1666875"/>
                  <a:gd name="connsiteY0" fmla="*/ 226755 h 1388805"/>
                  <a:gd name="connsiteX1" fmla="*/ 595313 w 1666875"/>
                  <a:gd name="connsiteY1" fmla="*/ 226755 h 1388805"/>
                  <a:gd name="connsiteX2" fmla="*/ 552450 w 1666875"/>
                  <a:gd name="connsiteY2" fmla="*/ 241043 h 1388805"/>
                  <a:gd name="connsiteX3" fmla="*/ 490538 w 1666875"/>
                  <a:gd name="connsiteY3" fmla="*/ 250568 h 1388805"/>
                  <a:gd name="connsiteX4" fmla="*/ 461963 w 1666875"/>
                  <a:gd name="connsiteY4" fmla="*/ 260093 h 1388805"/>
                  <a:gd name="connsiteX5" fmla="*/ 447675 w 1666875"/>
                  <a:gd name="connsiteY5" fmla="*/ 269618 h 1388805"/>
                  <a:gd name="connsiteX6" fmla="*/ 419100 w 1666875"/>
                  <a:gd name="connsiteY6" fmla="*/ 279143 h 1388805"/>
                  <a:gd name="connsiteX7" fmla="*/ 404813 w 1666875"/>
                  <a:gd name="connsiteY7" fmla="*/ 283905 h 1388805"/>
                  <a:gd name="connsiteX8" fmla="*/ 376238 w 1666875"/>
                  <a:gd name="connsiteY8" fmla="*/ 302955 h 1388805"/>
                  <a:gd name="connsiteX9" fmla="*/ 347663 w 1666875"/>
                  <a:gd name="connsiteY9" fmla="*/ 322005 h 1388805"/>
                  <a:gd name="connsiteX10" fmla="*/ 319088 w 1666875"/>
                  <a:gd name="connsiteY10" fmla="*/ 345818 h 1388805"/>
                  <a:gd name="connsiteX11" fmla="*/ 300038 w 1666875"/>
                  <a:gd name="connsiteY11" fmla="*/ 355343 h 1388805"/>
                  <a:gd name="connsiteX12" fmla="*/ 266700 w 1666875"/>
                  <a:gd name="connsiteY12" fmla="*/ 374393 h 1388805"/>
                  <a:gd name="connsiteX13" fmla="*/ 233363 w 1666875"/>
                  <a:gd name="connsiteY13" fmla="*/ 398205 h 1388805"/>
                  <a:gd name="connsiteX14" fmla="*/ 219075 w 1666875"/>
                  <a:gd name="connsiteY14" fmla="*/ 402968 h 1388805"/>
                  <a:gd name="connsiteX15" fmla="*/ 200025 w 1666875"/>
                  <a:gd name="connsiteY15" fmla="*/ 412493 h 1388805"/>
                  <a:gd name="connsiteX16" fmla="*/ 185738 w 1666875"/>
                  <a:gd name="connsiteY16" fmla="*/ 422018 h 1388805"/>
                  <a:gd name="connsiteX17" fmla="*/ 157163 w 1666875"/>
                  <a:gd name="connsiteY17" fmla="*/ 431543 h 1388805"/>
                  <a:gd name="connsiteX18" fmla="*/ 114300 w 1666875"/>
                  <a:gd name="connsiteY18" fmla="*/ 450593 h 1388805"/>
                  <a:gd name="connsiteX19" fmla="*/ 100013 w 1666875"/>
                  <a:gd name="connsiteY19" fmla="*/ 455355 h 1388805"/>
                  <a:gd name="connsiteX20" fmla="*/ 85725 w 1666875"/>
                  <a:gd name="connsiteY20" fmla="*/ 469643 h 1388805"/>
                  <a:gd name="connsiteX21" fmla="*/ 42863 w 1666875"/>
                  <a:gd name="connsiteY21" fmla="*/ 507743 h 1388805"/>
                  <a:gd name="connsiteX22" fmla="*/ 23813 w 1666875"/>
                  <a:gd name="connsiteY22" fmla="*/ 536318 h 1388805"/>
                  <a:gd name="connsiteX23" fmla="*/ 14288 w 1666875"/>
                  <a:gd name="connsiteY23" fmla="*/ 550605 h 1388805"/>
                  <a:gd name="connsiteX24" fmla="*/ 0 w 1666875"/>
                  <a:gd name="connsiteY24" fmla="*/ 579180 h 1388805"/>
                  <a:gd name="connsiteX25" fmla="*/ 4763 w 1666875"/>
                  <a:gd name="connsiteY25" fmla="*/ 593468 h 1388805"/>
                  <a:gd name="connsiteX26" fmla="*/ 9525 w 1666875"/>
                  <a:gd name="connsiteY26" fmla="*/ 612518 h 1388805"/>
                  <a:gd name="connsiteX27" fmla="*/ 38100 w 1666875"/>
                  <a:gd name="connsiteY27" fmla="*/ 636330 h 1388805"/>
                  <a:gd name="connsiteX28" fmla="*/ 47625 w 1666875"/>
                  <a:gd name="connsiteY28" fmla="*/ 650618 h 1388805"/>
                  <a:gd name="connsiteX29" fmla="*/ 76200 w 1666875"/>
                  <a:gd name="connsiteY29" fmla="*/ 660143 h 1388805"/>
                  <a:gd name="connsiteX30" fmla="*/ 104775 w 1666875"/>
                  <a:gd name="connsiteY30" fmla="*/ 669668 h 1388805"/>
                  <a:gd name="connsiteX31" fmla="*/ 119063 w 1666875"/>
                  <a:gd name="connsiteY31" fmla="*/ 674430 h 1388805"/>
                  <a:gd name="connsiteX32" fmla="*/ 133350 w 1666875"/>
                  <a:gd name="connsiteY32" fmla="*/ 679193 h 1388805"/>
                  <a:gd name="connsiteX33" fmla="*/ 166688 w 1666875"/>
                  <a:gd name="connsiteY33" fmla="*/ 722055 h 1388805"/>
                  <a:gd name="connsiteX34" fmla="*/ 180975 w 1666875"/>
                  <a:gd name="connsiteY34" fmla="*/ 726818 h 1388805"/>
                  <a:gd name="connsiteX35" fmla="*/ 223838 w 1666875"/>
                  <a:gd name="connsiteY35" fmla="*/ 764918 h 1388805"/>
                  <a:gd name="connsiteX36" fmla="*/ 242888 w 1666875"/>
                  <a:gd name="connsiteY36" fmla="*/ 793493 h 1388805"/>
                  <a:gd name="connsiteX37" fmla="*/ 261938 w 1666875"/>
                  <a:gd name="connsiteY37" fmla="*/ 822068 h 1388805"/>
                  <a:gd name="connsiteX38" fmla="*/ 271463 w 1666875"/>
                  <a:gd name="connsiteY38" fmla="*/ 836355 h 1388805"/>
                  <a:gd name="connsiteX39" fmla="*/ 280988 w 1666875"/>
                  <a:gd name="connsiteY39" fmla="*/ 850643 h 1388805"/>
                  <a:gd name="connsiteX40" fmla="*/ 290513 w 1666875"/>
                  <a:gd name="connsiteY40" fmla="*/ 879218 h 1388805"/>
                  <a:gd name="connsiteX41" fmla="*/ 295275 w 1666875"/>
                  <a:gd name="connsiteY41" fmla="*/ 893505 h 1388805"/>
                  <a:gd name="connsiteX42" fmla="*/ 309563 w 1666875"/>
                  <a:gd name="connsiteY42" fmla="*/ 922080 h 1388805"/>
                  <a:gd name="connsiteX43" fmla="*/ 290513 w 1666875"/>
                  <a:gd name="connsiteY43" fmla="*/ 941130 h 1388805"/>
                  <a:gd name="connsiteX44" fmla="*/ 261938 w 1666875"/>
                  <a:gd name="connsiteY44" fmla="*/ 960180 h 1388805"/>
                  <a:gd name="connsiteX45" fmla="*/ 252413 w 1666875"/>
                  <a:gd name="connsiteY45" fmla="*/ 974468 h 1388805"/>
                  <a:gd name="connsiteX46" fmla="*/ 238125 w 1666875"/>
                  <a:gd name="connsiteY46" fmla="*/ 983993 h 1388805"/>
                  <a:gd name="connsiteX47" fmla="*/ 219075 w 1666875"/>
                  <a:gd name="connsiteY47" fmla="*/ 1012568 h 1388805"/>
                  <a:gd name="connsiteX48" fmla="*/ 214313 w 1666875"/>
                  <a:gd name="connsiteY48" fmla="*/ 1026855 h 1388805"/>
                  <a:gd name="connsiteX49" fmla="*/ 204788 w 1666875"/>
                  <a:gd name="connsiteY49" fmla="*/ 1041143 h 1388805"/>
                  <a:gd name="connsiteX50" fmla="*/ 219075 w 1666875"/>
                  <a:gd name="connsiteY50" fmla="*/ 1055430 h 1388805"/>
                  <a:gd name="connsiteX51" fmla="*/ 247650 w 1666875"/>
                  <a:gd name="connsiteY51" fmla="*/ 1064955 h 1388805"/>
                  <a:gd name="connsiteX52" fmla="*/ 261938 w 1666875"/>
                  <a:gd name="connsiteY52" fmla="*/ 1074480 h 1388805"/>
                  <a:gd name="connsiteX53" fmla="*/ 290513 w 1666875"/>
                  <a:gd name="connsiteY53" fmla="*/ 1103055 h 1388805"/>
                  <a:gd name="connsiteX54" fmla="*/ 333375 w 1666875"/>
                  <a:gd name="connsiteY54" fmla="*/ 1122105 h 1388805"/>
                  <a:gd name="connsiteX55" fmla="*/ 347663 w 1666875"/>
                  <a:gd name="connsiteY55" fmla="*/ 1131630 h 1388805"/>
                  <a:gd name="connsiteX56" fmla="*/ 376238 w 1666875"/>
                  <a:gd name="connsiteY56" fmla="*/ 1155443 h 1388805"/>
                  <a:gd name="connsiteX57" fmla="*/ 395288 w 1666875"/>
                  <a:gd name="connsiteY57" fmla="*/ 1160205 h 1388805"/>
                  <a:gd name="connsiteX58" fmla="*/ 423863 w 1666875"/>
                  <a:gd name="connsiteY58" fmla="*/ 1169730 h 1388805"/>
                  <a:gd name="connsiteX59" fmla="*/ 438150 w 1666875"/>
                  <a:gd name="connsiteY59" fmla="*/ 1174493 h 1388805"/>
                  <a:gd name="connsiteX60" fmla="*/ 452438 w 1666875"/>
                  <a:gd name="connsiteY60" fmla="*/ 1188780 h 1388805"/>
                  <a:gd name="connsiteX61" fmla="*/ 500063 w 1666875"/>
                  <a:gd name="connsiteY61" fmla="*/ 1203068 h 1388805"/>
                  <a:gd name="connsiteX62" fmla="*/ 514350 w 1666875"/>
                  <a:gd name="connsiteY62" fmla="*/ 1212593 h 1388805"/>
                  <a:gd name="connsiteX63" fmla="*/ 590550 w 1666875"/>
                  <a:gd name="connsiteY63" fmla="*/ 1226880 h 1388805"/>
                  <a:gd name="connsiteX64" fmla="*/ 619125 w 1666875"/>
                  <a:gd name="connsiteY64" fmla="*/ 1231643 h 1388805"/>
                  <a:gd name="connsiteX65" fmla="*/ 623888 w 1666875"/>
                  <a:gd name="connsiteY65" fmla="*/ 1245930 h 1388805"/>
                  <a:gd name="connsiteX66" fmla="*/ 681038 w 1666875"/>
                  <a:gd name="connsiteY66" fmla="*/ 1260218 h 1388805"/>
                  <a:gd name="connsiteX67" fmla="*/ 723900 w 1666875"/>
                  <a:gd name="connsiteY67" fmla="*/ 1269743 h 1388805"/>
                  <a:gd name="connsiteX68" fmla="*/ 738188 w 1666875"/>
                  <a:gd name="connsiteY68" fmla="*/ 1274505 h 1388805"/>
                  <a:gd name="connsiteX69" fmla="*/ 752475 w 1666875"/>
                  <a:gd name="connsiteY69" fmla="*/ 1269743 h 1388805"/>
                  <a:gd name="connsiteX70" fmla="*/ 766763 w 1666875"/>
                  <a:gd name="connsiteY70" fmla="*/ 1260218 h 1388805"/>
                  <a:gd name="connsiteX71" fmla="*/ 781050 w 1666875"/>
                  <a:gd name="connsiteY71" fmla="*/ 1264980 h 1388805"/>
                  <a:gd name="connsiteX72" fmla="*/ 819150 w 1666875"/>
                  <a:gd name="connsiteY72" fmla="*/ 1274505 h 1388805"/>
                  <a:gd name="connsiteX73" fmla="*/ 866775 w 1666875"/>
                  <a:gd name="connsiteY73" fmla="*/ 1288793 h 1388805"/>
                  <a:gd name="connsiteX74" fmla="*/ 900113 w 1666875"/>
                  <a:gd name="connsiteY74" fmla="*/ 1298318 h 1388805"/>
                  <a:gd name="connsiteX75" fmla="*/ 942975 w 1666875"/>
                  <a:gd name="connsiteY75" fmla="*/ 1288793 h 1388805"/>
                  <a:gd name="connsiteX76" fmla="*/ 957263 w 1666875"/>
                  <a:gd name="connsiteY76" fmla="*/ 1284030 h 1388805"/>
                  <a:gd name="connsiteX77" fmla="*/ 985838 w 1666875"/>
                  <a:gd name="connsiteY77" fmla="*/ 1293555 h 1388805"/>
                  <a:gd name="connsiteX78" fmla="*/ 1000125 w 1666875"/>
                  <a:gd name="connsiteY78" fmla="*/ 1298318 h 1388805"/>
                  <a:gd name="connsiteX79" fmla="*/ 1066800 w 1666875"/>
                  <a:gd name="connsiteY79" fmla="*/ 1307843 h 1388805"/>
                  <a:gd name="connsiteX80" fmla="*/ 1081088 w 1666875"/>
                  <a:gd name="connsiteY80" fmla="*/ 1317368 h 1388805"/>
                  <a:gd name="connsiteX81" fmla="*/ 1119188 w 1666875"/>
                  <a:gd name="connsiteY81" fmla="*/ 1307843 h 1388805"/>
                  <a:gd name="connsiteX82" fmla="*/ 1204913 w 1666875"/>
                  <a:gd name="connsiteY82" fmla="*/ 1322130 h 1388805"/>
                  <a:gd name="connsiteX83" fmla="*/ 1223963 w 1666875"/>
                  <a:gd name="connsiteY83" fmla="*/ 1326893 h 1388805"/>
                  <a:gd name="connsiteX84" fmla="*/ 1271588 w 1666875"/>
                  <a:gd name="connsiteY84" fmla="*/ 1317368 h 1388805"/>
                  <a:gd name="connsiteX85" fmla="*/ 1304925 w 1666875"/>
                  <a:gd name="connsiteY85" fmla="*/ 1307843 h 1388805"/>
                  <a:gd name="connsiteX86" fmla="*/ 1347788 w 1666875"/>
                  <a:gd name="connsiteY86" fmla="*/ 1298318 h 1388805"/>
                  <a:gd name="connsiteX87" fmla="*/ 1376363 w 1666875"/>
                  <a:gd name="connsiteY87" fmla="*/ 1293555 h 1388805"/>
                  <a:gd name="connsiteX88" fmla="*/ 1414463 w 1666875"/>
                  <a:gd name="connsiteY88" fmla="*/ 1284030 h 1388805"/>
                  <a:gd name="connsiteX89" fmla="*/ 1500188 w 1666875"/>
                  <a:gd name="connsiteY89" fmla="*/ 1293555 h 1388805"/>
                  <a:gd name="connsiteX90" fmla="*/ 1514475 w 1666875"/>
                  <a:gd name="connsiteY90" fmla="*/ 1298318 h 1388805"/>
                  <a:gd name="connsiteX91" fmla="*/ 1528763 w 1666875"/>
                  <a:gd name="connsiteY91" fmla="*/ 1307843 h 1388805"/>
                  <a:gd name="connsiteX92" fmla="*/ 1543050 w 1666875"/>
                  <a:gd name="connsiteY92" fmla="*/ 1364993 h 1388805"/>
                  <a:gd name="connsiteX93" fmla="*/ 1547813 w 1666875"/>
                  <a:gd name="connsiteY93" fmla="*/ 1379280 h 1388805"/>
                  <a:gd name="connsiteX94" fmla="*/ 1562100 w 1666875"/>
                  <a:gd name="connsiteY94" fmla="*/ 1388805 h 1388805"/>
                  <a:gd name="connsiteX95" fmla="*/ 1576388 w 1666875"/>
                  <a:gd name="connsiteY95" fmla="*/ 1360230 h 1388805"/>
                  <a:gd name="connsiteX96" fmla="*/ 1562100 w 1666875"/>
                  <a:gd name="connsiteY96" fmla="*/ 1312605 h 1388805"/>
                  <a:gd name="connsiteX97" fmla="*/ 1557338 w 1666875"/>
                  <a:gd name="connsiteY97" fmla="*/ 1298318 h 1388805"/>
                  <a:gd name="connsiteX98" fmla="*/ 1543050 w 1666875"/>
                  <a:gd name="connsiteY98" fmla="*/ 1269743 h 1388805"/>
                  <a:gd name="connsiteX99" fmla="*/ 1528763 w 1666875"/>
                  <a:gd name="connsiteY99" fmla="*/ 1188780 h 1388805"/>
                  <a:gd name="connsiteX100" fmla="*/ 1524000 w 1666875"/>
                  <a:gd name="connsiteY100" fmla="*/ 1174493 h 1388805"/>
                  <a:gd name="connsiteX101" fmla="*/ 1533525 w 1666875"/>
                  <a:gd name="connsiteY101" fmla="*/ 1098293 h 1388805"/>
                  <a:gd name="connsiteX102" fmla="*/ 1543050 w 1666875"/>
                  <a:gd name="connsiteY102" fmla="*/ 1031618 h 1388805"/>
                  <a:gd name="connsiteX103" fmla="*/ 1547813 w 1666875"/>
                  <a:gd name="connsiteY103" fmla="*/ 1017330 h 1388805"/>
                  <a:gd name="connsiteX104" fmla="*/ 1557338 w 1666875"/>
                  <a:gd name="connsiteY104" fmla="*/ 1003043 h 1388805"/>
                  <a:gd name="connsiteX105" fmla="*/ 1576388 w 1666875"/>
                  <a:gd name="connsiteY105" fmla="*/ 974468 h 1388805"/>
                  <a:gd name="connsiteX106" fmla="*/ 1585913 w 1666875"/>
                  <a:gd name="connsiteY106" fmla="*/ 960180 h 1388805"/>
                  <a:gd name="connsiteX107" fmla="*/ 1600200 w 1666875"/>
                  <a:gd name="connsiteY107" fmla="*/ 945893 h 1388805"/>
                  <a:gd name="connsiteX108" fmla="*/ 1624013 w 1666875"/>
                  <a:gd name="connsiteY108" fmla="*/ 917318 h 1388805"/>
                  <a:gd name="connsiteX109" fmla="*/ 1628775 w 1666875"/>
                  <a:gd name="connsiteY109" fmla="*/ 903030 h 1388805"/>
                  <a:gd name="connsiteX110" fmla="*/ 1647825 w 1666875"/>
                  <a:gd name="connsiteY110" fmla="*/ 874455 h 1388805"/>
                  <a:gd name="connsiteX111" fmla="*/ 1657350 w 1666875"/>
                  <a:gd name="connsiteY111" fmla="*/ 845880 h 1388805"/>
                  <a:gd name="connsiteX112" fmla="*/ 1662113 w 1666875"/>
                  <a:gd name="connsiteY112" fmla="*/ 831593 h 1388805"/>
                  <a:gd name="connsiteX113" fmla="*/ 1666875 w 1666875"/>
                  <a:gd name="connsiteY113" fmla="*/ 817305 h 1388805"/>
                  <a:gd name="connsiteX114" fmla="*/ 1657350 w 1666875"/>
                  <a:gd name="connsiteY114" fmla="*/ 783968 h 1388805"/>
                  <a:gd name="connsiteX115" fmla="*/ 1643063 w 1666875"/>
                  <a:gd name="connsiteY115" fmla="*/ 779205 h 1388805"/>
                  <a:gd name="connsiteX116" fmla="*/ 1614488 w 1666875"/>
                  <a:gd name="connsiteY116" fmla="*/ 788730 h 1388805"/>
                  <a:gd name="connsiteX117" fmla="*/ 1576388 w 1666875"/>
                  <a:gd name="connsiteY117" fmla="*/ 798255 h 1388805"/>
                  <a:gd name="connsiteX118" fmla="*/ 1562100 w 1666875"/>
                  <a:gd name="connsiteY118" fmla="*/ 793493 h 1388805"/>
                  <a:gd name="connsiteX119" fmla="*/ 1566863 w 1666875"/>
                  <a:gd name="connsiteY119" fmla="*/ 764918 h 1388805"/>
                  <a:gd name="connsiteX120" fmla="*/ 1576388 w 1666875"/>
                  <a:gd name="connsiteY120" fmla="*/ 736343 h 1388805"/>
                  <a:gd name="connsiteX121" fmla="*/ 1581150 w 1666875"/>
                  <a:gd name="connsiteY121" fmla="*/ 722055 h 1388805"/>
                  <a:gd name="connsiteX122" fmla="*/ 1585913 w 1666875"/>
                  <a:gd name="connsiteY122" fmla="*/ 641093 h 1388805"/>
                  <a:gd name="connsiteX123" fmla="*/ 1581150 w 1666875"/>
                  <a:gd name="connsiteY123" fmla="*/ 626805 h 1388805"/>
                  <a:gd name="connsiteX124" fmla="*/ 1576388 w 1666875"/>
                  <a:gd name="connsiteY124" fmla="*/ 507743 h 1388805"/>
                  <a:gd name="connsiteX125" fmla="*/ 1566863 w 1666875"/>
                  <a:gd name="connsiteY125" fmla="*/ 479168 h 1388805"/>
                  <a:gd name="connsiteX126" fmla="*/ 1566863 w 1666875"/>
                  <a:gd name="connsiteY126" fmla="*/ 431543 h 1388805"/>
                  <a:gd name="connsiteX127" fmla="*/ 1557338 w 1666875"/>
                  <a:gd name="connsiteY127" fmla="*/ 402968 h 1388805"/>
                  <a:gd name="connsiteX128" fmla="*/ 1552575 w 1666875"/>
                  <a:gd name="connsiteY128" fmla="*/ 388680 h 1388805"/>
                  <a:gd name="connsiteX129" fmla="*/ 1543050 w 1666875"/>
                  <a:gd name="connsiteY129" fmla="*/ 317243 h 1388805"/>
                  <a:gd name="connsiteX130" fmla="*/ 1538288 w 1666875"/>
                  <a:gd name="connsiteY130" fmla="*/ 288668 h 1388805"/>
                  <a:gd name="connsiteX131" fmla="*/ 1533525 w 1666875"/>
                  <a:gd name="connsiteY131" fmla="*/ 274380 h 1388805"/>
                  <a:gd name="connsiteX132" fmla="*/ 1528763 w 1666875"/>
                  <a:gd name="connsiteY132" fmla="*/ 255330 h 1388805"/>
                  <a:gd name="connsiteX133" fmla="*/ 1514475 w 1666875"/>
                  <a:gd name="connsiteY133" fmla="*/ 226755 h 1388805"/>
                  <a:gd name="connsiteX134" fmla="*/ 1462088 w 1666875"/>
                  <a:gd name="connsiteY134" fmla="*/ 236280 h 1388805"/>
                  <a:gd name="connsiteX135" fmla="*/ 1428750 w 1666875"/>
                  <a:gd name="connsiteY135" fmla="*/ 226755 h 1388805"/>
                  <a:gd name="connsiteX136" fmla="*/ 1381125 w 1666875"/>
                  <a:gd name="connsiteY136" fmla="*/ 221993 h 1388805"/>
                  <a:gd name="connsiteX137" fmla="*/ 1352550 w 1666875"/>
                  <a:gd name="connsiteY137" fmla="*/ 212468 h 1388805"/>
                  <a:gd name="connsiteX138" fmla="*/ 1328738 w 1666875"/>
                  <a:gd name="connsiteY138" fmla="*/ 207705 h 1388805"/>
                  <a:gd name="connsiteX139" fmla="*/ 1300163 w 1666875"/>
                  <a:gd name="connsiteY139" fmla="*/ 198180 h 1388805"/>
                  <a:gd name="connsiteX140" fmla="*/ 1285875 w 1666875"/>
                  <a:gd name="connsiteY140" fmla="*/ 193418 h 1388805"/>
                  <a:gd name="connsiteX141" fmla="*/ 1252538 w 1666875"/>
                  <a:gd name="connsiteY141" fmla="*/ 183893 h 1388805"/>
                  <a:gd name="connsiteX142" fmla="*/ 1219200 w 1666875"/>
                  <a:gd name="connsiteY142" fmla="*/ 145793 h 1388805"/>
                  <a:gd name="connsiteX143" fmla="*/ 1209675 w 1666875"/>
                  <a:gd name="connsiteY143" fmla="*/ 131505 h 1388805"/>
                  <a:gd name="connsiteX144" fmla="*/ 1200150 w 1666875"/>
                  <a:gd name="connsiteY144" fmla="*/ 102930 h 1388805"/>
                  <a:gd name="connsiteX145" fmla="*/ 1195388 w 1666875"/>
                  <a:gd name="connsiteY145" fmla="*/ 12443 h 1388805"/>
                  <a:gd name="connsiteX146" fmla="*/ 1166813 w 1666875"/>
                  <a:gd name="connsiteY146" fmla="*/ 2918 h 1388805"/>
                  <a:gd name="connsiteX147" fmla="*/ 1133475 w 1666875"/>
                  <a:gd name="connsiteY147" fmla="*/ 12443 h 1388805"/>
                  <a:gd name="connsiteX148" fmla="*/ 1090613 w 1666875"/>
                  <a:gd name="connsiteY148" fmla="*/ 7680 h 1388805"/>
                  <a:gd name="connsiteX149" fmla="*/ 1076325 w 1666875"/>
                  <a:gd name="connsiteY149" fmla="*/ 2918 h 1388805"/>
                  <a:gd name="connsiteX150" fmla="*/ 1057275 w 1666875"/>
                  <a:gd name="connsiteY150" fmla="*/ 31493 h 1388805"/>
                  <a:gd name="connsiteX151" fmla="*/ 1042988 w 1666875"/>
                  <a:gd name="connsiteY151" fmla="*/ 102930 h 1388805"/>
                  <a:gd name="connsiteX152" fmla="*/ 1042988 w 1666875"/>
                  <a:gd name="connsiteY152" fmla="*/ 102930 h 1388805"/>
                  <a:gd name="connsiteX153" fmla="*/ 1033463 w 1666875"/>
                  <a:gd name="connsiteY153" fmla="*/ 136268 h 1388805"/>
                  <a:gd name="connsiteX154" fmla="*/ 1019175 w 1666875"/>
                  <a:gd name="connsiteY154" fmla="*/ 145793 h 1388805"/>
                  <a:gd name="connsiteX155" fmla="*/ 1000125 w 1666875"/>
                  <a:gd name="connsiteY155" fmla="*/ 160080 h 1388805"/>
                  <a:gd name="connsiteX156" fmla="*/ 952500 w 1666875"/>
                  <a:gd name="connsiteY156" fmla="*/ 174368 h 1388805"/>
                  <a:gd name="connsiteX157" fmla="*/ 919163 w 1666875"/>
                  <a:gd name="connsiteY157" fmla="*/ 183893 h 1388805"/>
                  <a:gd name="connsiteX158" fmla="*/ 895350 w 1666875"/>
                  <a:gd name="connsiteY158" fmla="*/ 188655 h 1388805"/>
                  <a:gd name="connsiteX159" fmla="*/ 881063 w 1666875"/>
                  <a:gd name="connsiteY159" fmla="*/ 193418 h 1388805"/>
                  <a:gd name="connsiteX160" fmla="*/ 847725 w 1666875"/>
                  <a:gd name="connsiteY160" fmla="*/ 198180 h 1388805"/>
                  <a:gd name="connsiteX161" fmla="*/ 828675 w 1666875"/>
                  <a:gd name="connsiteY161" fmla="*/ 202943 h 1388805"/>
                  <a:gd name="connsiteX162" fmla="*/ 800100 w 1666875"/>
                  <a:gd name="connsiteY162" fmla="*/ 207705 h 1388805"/>
                  <a:gd name="connsiteX163" fmla="*/ 733425 w 1666875"/>
                  <a:gd name="connsiteY163" fmla="*/ 217230 h 1388805"/>
                  <a:gd name="connsiteX164" fmla="*/ 661988 w 1666875"/>
                  <a:gd name="connsiteY164" fmla="*/ 212468 h 1388805"/>
                  <a:gd name="connsiteX165" fmla="*/ 628650 w 1666875"/>
                  <a:gd name="connsiteY165" fmla="*/ 217230 h 1388805"/>
                  <a:gd name="connsiteX166" fmla="*/ 595313 w 1666875"/>
                  <a:gd name="connsiteY166" fmla="*/ 226755 h 138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</a:cxnLst>
                <a:rect l="l" t="t" r="r" b="b"/>
                <a:pathLst>
                  <a:path w="1666875" h="1388805">
                    <a:moveTo>
                      <a:pt x="595313" y="226755"/>
                    </a:moveTo>
                    <a:lnTo>
                      <a:pt x="595313" y="226755"/>
                    </a:lnTo>
                    <a:cubicBezTo>
                      <a:pt x="581025" y="231518"/>
                      <a:pt x="566931" y="236906"/>
                      <a:pt x="552450" y="241043"/>
                    </a:cubicBezTo>
                    <a:cubicBezTo>
                      <a:pt x="535486" y="245890"/>
                      <a:pt x="505997" y="248635"/>
                      <a:pt x="490538" y="250568"/>
                    </a:cubicBezTo>
                    <a:cubicBezTo>
                      <a:pt x="481013" y="253743"/>
                      <a:pt x="470317" y="254524"/>
                      <a:pt x="461963" y="260093"/>
                    </a:cubicBezTo>
                    <a:cubicBezTo>
                      <a:pt x="457200" y="263268"/>
                      <a:pt x="452906" y="267293"/>
                      <a:pt x="447675" y="269618"/>
                    </a:cubicBezTo>
                    <a:cubicBezTo>
                      <a:pt x="438500" y="273696"/>
                      <a:pt x="428625" y="275968"/>
                      <a:pt x="419100" y="279143"/>
                    </a:cubicBezTo>
                    <a:lnTo>
                      <a:pt x="404813" y="283905"/>
                    </a:lnTo>
                    <a:cubicBezTo>
                      <a:pt x="395288" y="290255"/>
                      <a:pt x="384333" y="294860"/>
                      <a:pt x="376238" y="302955"/>
                    </a:cubicBezTo>
                    <a:cubicBezTo>
                      <a:pt x="358400" y="320793"/>
                      <a:pt x="368340" y="315113"/>
                      <a:pt x="347663" y="322005"/>
                    </a:cubicBezTo>
                    <a:cubicBezTo>
                      <a:pt x="334530" y="335138"/>
                      <a:pt x="334558" y="336978"/>
                      <a:pt x="319088" y="345818"/>
                    </a:cubicBezTo>
                    <a:cubicBezTo>
                      <a:pt x="312924" y="349340"/>
                      <a:pt x="306058" y="351580"/>
                      <a:pt x="300038" y="355343"/>
                    </a:cubicBezTo>
                    <a:cubicBezTo>
                      <a:pt x="267086" y="375938"/>
                      <a:pt x="294771" y="365035"/>
                      <a:pt x="266700" y="374393"/>
                    </a:cubicBezTo>
                    <a:cubicBezTo>
                      <a:pt x="262389" y="377626"/>
                      <a:pt x="240324" y="394724"/>
                      <a:pt x="233363" y="398205"/>
                    </a:cubicBezTo>
                    <a:cubicBezTo>
                      <a:pt x="228873" y="400450"/>
                      <a:pt x="223689" y="400990"/>
                      <a:pt x="219075" y="402968"/>
                    </a:cubicBezTo>
                    <a:cubicBezTo>
                      <a:pt x="212550" y="405765"/>
                      <a:pt x="206189" y="408971"/>
                      <a:pt x="200025" y="412493"/>
                    </a:cubicBezTo>
                    <a:cubicBezTo>
                      <a:pt x="195055" y="415333"/>
                      <a:pt x="190968" y="419693"/>
                      <a:pt x="185738" y="422018"/>
                    </a:cubicBezTo>
                    <a:cubicBezTo>
                      <a:pt x="176563" y="426096"/>
                      <a:pt x="165517" y="425974"/>
                      <a:pt x="157163" y="431543"/>
                    </a:cubicBezTo>
                    <a:cubicBezTo>
                      <a:pt x="134521" y="446637"/>
                      <a:pt x="148304" y="439258"/>
                      <a:pt x="114300" y="450593"/>
                    </a:cubicBezTo>
                    <a:lnTo>
                      <a:pt x="100013" y="455355"/>
                    </a:lnTo>
                    <a:cubicBezTo>
                      <a:pt x="95250" y="460118"/>
                      <a:pt x="90899" y="465331"/>
                      <a:pt x="85725" y="469643"/>
                    </a:cubicBezTo>
                    <a:cubicBezTo>
                      <a:pt x="64253" y="487537"/>
                      <a:pt x="66018" y="473010"/>
                      <a:pt x="42863" y="507743"/>
                    </a:cubicBezTo>
                    <a:lnTo>
                      <a:pt x="23813" y="536318"/>
                    </a:lnTo>
                    <a:cubicBezTo>
                      <a:pt x="20638" y="541080"/>
                      <a:pt x="16098" y="545175"/>
                      <a:pt x="14288" y="550605"/>
                    </a:cubicBezTo>
                    <a:cubicBezTo>
                      <a:pt x="7715" y="570323"/>
                      <a:pt x="12310" y="560716"/>
                      <a:pt x="0" y="579180"/>
                    </a:cubicBezTo>
                    <a:cubicBezTo>
                      <a:pt x="1588" y="583943"/>
                      <a:pt x="3384" y="588641"/>
                      <a:pt x="4763" y="593468"/>
                    </a:cubicBezTo>
                    <a:cubicBezTo>
                      <a:pt x="6561" y="599762"/>
                      <a:pt x="6278" y="606835"/>
                      <a:pt x="9525" y="612518"/>
                    </a:cubicBezTo>
                    <a:cubicBezTo>
                      <a:pt x="15165" y="622388"/>
                      <a:pt x="28998" y="630261"/>
                      <a:pt x="38100" y="636330"/>
                    </a:cubicBezTo>
                    <a:cubicBezTo>
                      <a:pt x="41275" y="641093"/>
                      <a:pt x="42771" y="647584"/>
                      <a:pt x="47625" y="650618"/>
                    </a:cubicBezTo>
                    <a:cubicBezTo>
                      <a:pt x="56139" y="655939"/>
                      <a:pt x="66675" y="656968"/>
                      <a:pt x="76200" y="660143"/>
                    </a:cubicBezTo>
                    <a:lnTo>
                      <a:pt x="104775" y="669668"/>
                    </a:lnTo>
                    <a:lnTo>
                      <a:pt x="119063" y="674430"/>
                    </a:lnTo>
                    <a:lnTo>
                      <a:pt x="133350" y="679193"/>
                    </a:lnTo>
                    <a:cubicBezTo>
                      <a:pt x="140922" y="690551"/>
                      <a:pt x="153256" y="713101"/>
                      <a:pt x="166688" y="722055"/>
                    </a:cubicBezTo>
                    <a:cubicBezTo>
                      <a:pt x="170865" y="724840"/>
                      <a:pt x="176213" y="725230"/>
                      <a:pt x="180975" y="726818"/>
                    </a:cubicBezTo>
                    <a:cubicBezTo>
                      <a:pt x="213597" y="759440"/>
                      <a:pt x="198342" y="747921"/>
                      <a:pt x="223838" y="764918"/>
                    </a:cubicBezTo>
                    <a:cubicBezTo>
                      <a:pt x="232945" y="792242"/>
                      <a:pt x="222078" y="766737"/>
                      <a:pt x="242888" y="793493"/>
                    </a:cubicBezTo>
                    <a:cubicBezTo>
                      <a:pt x="249916" y="802529"/>
                      <a:pt x="255588" y="812543"/>
                      <a:pt x="261938" y="822068"/>
                    </a:cubicBezTo>
                    <a:lnTo>
                      <a:pt x="271463" y="836355"/>
                    </a:lnTo>
                    <a:lnTo>
                      <a:pt x="280988" y="850643"/>
                    </a:lnTo>
                    <a:lnTo>
                      <a:pt x="290513" y="879218"/>
                    </a:lnTo>
                    <a:cubicBezTo>
                      <a:pt x="292100" y="883980"/>
                      <a:pt x="292491" y="889328"/>
                      <a:pt x="295275" y="893505"/>
                    </a:cubicBezTo>
                    <a:cubicBezTo>
                      <a:pt x="307585" y="911970"/>
                      <a:pt x="302990" y="902363"/>
                      <a:pt x="309563" y="922080"/>
                    </a:cubicBezTo>
                    <a:cubicBezTo>
                      <a:pt x="301480" y="946327"/>
                      <a:pt x="311295" y="929585"/>
                      <a:pt x="290513" y="941130"/>
                    </a:cubicBezTo>
                    <a:cubicBezTo>
                      <a:pt x="280506" y="946689"/>
                      <a:pt x="261938" y="960180"/>
                      <a:pt x="261938" y="960180"/>
                    </a:cubicBezTo>
                    <a:cubicBezTo>
                      <a:pt x="258763" y="964943"/>
                      <a:pt x="256460" y="970421"/>
                      <a:pt x="252413" y="974468"/>
                    </a:cubicBezTo>
                    <a:cubicBezTo>
                      <a:pt x="248366" y="978515"/>
                      <a:pt x="241894" y="979685"/>
                      <a:pt x="238125" y="983993"/>
                    </a:cubicBezTo>
                    <a:cubicBezTo>
                      <a:pt x="230587" y="992608"/>
                      <a:pt x="219075" y="1012568"/>
                      <a:pt x="219075" y="1012568"/>
                    </a:cubicBezTo>
                    <a:cubicBezTo>
                      <a:pt x="217488" y="1017330"/>
                      <a:pt x="216558" y="1022365"/>
                      <a:pt x="214313" y="1026855"/>
                    </a:cubicBezTo>
                    <a:cubicBezTo>
                      <a:pt x="211753" y="1031975"/>
                      <a:pt x="203847" y="1035497"/>
                      <a:pt x="204788" y="1041143"/>
                    </a:cubicBezTo>
                    <a:cubicBezTo>
                      <a:pt x="205895" y="1047786"/>
                      <a:pt x="213188" y="1052159"/>
                      <a:pt x="219075" y="1055430"/>
                    </a:cubicBezTo>
                    <a:cubicBezTo>
                      <a:pt x="227852" y="1060306"/>
                      <a:pt x="247650" y="1064955"/>
                      <a:pt x="247650" y="1064955"/>
                    </a:cubicBezTo>
                    <a:cubicBezTo>
                      <a:pt x="252413" y="1068130"/>
                      <a:pt x="257660" y="1070677"/>
                      <a:pt x="261938" y="1074480"/>
                    </a:cubicBezTo>
                    <a:cubicBezTo>
                      <a:pt x="272006" y="1083429"/>
                      <a:pt x="277734" y="1098795"/>
                      <a:pt x="290513" y="1103055"/>
                    </a:cubicBezTo>
                    <a:cubicBezTo>
                      <a:pt x="311005" y="1109887"/>
                      <a:pt x="308579" y="1108330"/>
                      <a:pt x="333375" y="1122105"/>
                    </a:cubicBezTo>
                    <a:cubicBezTo>
                      <a:pt x="338379" y="1124885"/>
                      <a:pt x="343266" y="1127966"/>
                      <a:pt x="347663" y="1131630"/>
                    </a:cubicBezTo>
                    <a:cubicBezTo>
                      <a:pt x="359781" y="1141729"/>
                      <a:pt x="361629" y="1149182"/>
                      <a:pt x="376238" y="1155443"/>
                    </a:cubicBezTo>
                    <a:cubicBezTo>
                      <a:pt x="382254" y="1158021"/>
                      <a:pt x="389019" y="1158324"/>
                      <a:pt x="395288" y="1160205"/>
                    </a:cubicBezTo>
                    <a:cubicBezTo>
                      <a:pt x="404905" y="1163090"/>
                      <a:pt x="414338" y="1166555"/>
                      <a:pt x="423863" y="1169730"/>
                    </a:cubicBezTo>
                    <a:lnTo>
                      <a:pt x="438150" y="1174493"/>
                    </a:lnTo>
                    <a:cubicBezTo>
                      <a:pt x="442913" y="1179255"/>
                      <a:pt x="446590" y="1185438"/>
                      <a:pt x="452438" y="1188780"/>
                    </a:cubicBezTo>
                    <a:cubicBezTo>
                      <a:pt x="499005" y="1215389"/>
                      <a:pt x="438011" y="1161698"/>
                      <a:pt x="500063" y="1203068"/>
                    </a:cubicBezTo>
                    <a:cubicBezTo>
                      <a:pt x="504825" y="1206243"/>
                      <a:pt x="508971" y="1210637"/>
                      <a:pt x="514350" y="1212593"/>
                    </a:cubicBezTo>
                    <a:cubicBezTo>
                      <a:pt x="543095" y="1223046"/>
                      <a:pt x="560747" y="1222622"/>
                      <a:pt x="590550" y="1226880"/>
                    </a:cubicBezTo>
                    <a:cubicBezTo>
                      <a:pt x="600109" y="1228246"/>
                      <a:pt x="609600" y="1230055"/>
                      <a:pt x="619125" y="1231643"/>
                    </a:cubicBezTo>
                    <a:cubicBezTo>
                      <a:pt x="620713" y="1236405"/>
                      <a:pt x="620752" y="1242010"/>
                      <a:pt x="623888" y="1245930"/>
                    </a:cubicBezTo>
                    <a:cubicBezTo>
                      <a:pt x="636693" y="1261935"/>
                      <a:pt x="666251" y="1258575"/>
                      <a:pt x="681038" y="1260218"/>
                    </a:cubicBezTo>
                    <a:cubicBezTo>
                      <a:pt x="713199" y="1270938"/>
                      <a:pt x="673613" y="1258568"/>
                      <a:pt x="723900" y="1269743"/>
                    </a:cubicBezTo>
                    <a:cubicBezTo>
                      <a:pt x="728801" y="1270832"/>
                      <a:pt x="733425" y="1272918"/>
                      <a:pt x="738188" y="1274505"/>
                    </a:cubicBezTo>
                    <a:cubicBezTo>
                      <a:pt x="742950" y="1272918"/>
                      <a:pt x="747985" y="1271988"/>
                      <a:pt x="752475" y="1269743"/>
                    </a:cubicBezTo>
                    <a:cubicBezTo>
                      <a:pt x="757595" y="1267183"/>
                      <a:pt x="761117" y="1261159"/>
                      <a:pt x="766763" y="1260218"/>
                    </a:cubicBezTo>
                    <a:cubicBezTo>
                      <a:pt x="771715" y="1259393"/>
                      <a:pt x="776207" y="1263659"/>
                      <a:pt x="781050" y="1264980"/>
                    </a:cubicBezTo>
                    <a:cubicBezTo>
                      <a:pt x="793680" y="1268424"/>
                      <a:pt x="806731" y="1270365"/>
                      <a:pt x="819150" y="1274505"/>
                    </a:cubicBezTo>
                    <a:cubicBezTo>
                      <a:pt x="887025" y="1297130"/>
                      <a:pt x="816412" y="1274404"/>
                      <a:pt x="866775" y="1288793"/>
                    </a:cubicBezTo>
                    <a:cubicBezTo>
                      <a:pt x="914602" y="1302458"/>
                      <a:pt x="840560" y="1283428"/>
                      <a:pt x="900113" y="1298318"/>
                    </a:cubicBezTo>
                    <a:cubicBezTo>
                      <a:pt x="932274" y="1287596"/>
                      <a:pt x="892688" y="1299968"/>
                      <a:pt x="942975" y="1288793"/>
                    </a:cubicBezTo>
                    <a:cubicBezTo>
                      <a:pt x="947876" y="1287704"/>
                      <a:pt x="952500" y="1285618"/>
                      <a:pt x="957263" y="1284030"/>
                    </a:cubicBezTo>
                    <a:lnTo>
                      <a:pt x="985838" y="1293555"/>
                    </a:lnTo>
                    <a:cubicBezTo>
                      <a:pt x="990600" y="1295143"/>
                      <a:pt x="995202" y="1297334"/>
                      <a:pt x="1000125" y="1298318"/>
                    </a:cubicBezTo>
                    <a:cubicBezTo>
                      <a:pt x="1038034" y="1305899"/>
                      <a:pt x="1015893" y="1302186"/>
                      <a:pt x="1066800" y="1307843"/>
                    </a:cubicBezTo>
                    <a:cubicBezTo>
                      <a:pt x="1071563" y="1311018"/>
                      <a:pt x="1075408" y="1316658"/>
                      <a:pt x="1081088" y="1317368"/>
                    </a:cubicBezTo>
                    <a:cubicBezTo>
                      <a:pt x="1089444" y="1318412"/>
                      <a:pt x="1109860" y="1310952"/>
                      <a:pt x="1119188" y="1307843"/>
                    </a:cubicBezTo>
                    <a:cubicBezTo>
                      <a:pt x="1179835" y="1313907"/>
                      <a:pt x="1151338" y="1308736"/>
                      <a:pt x="1204913" y="1322130"/>
                    </a:cubicBezTo>
                    <a:lnTo>
                      <a:pt x="1223963" y="1326893"/>
                    </a:lnTo>
                    <a:cubicBezTo>
                      <a:pt x="1268211" y="1315830"/>
                      <a:pt x="1213202" y="1329045"/>
                      <a:pt x="1271588" y="1317368"/>
                    </a:cubicBezTo>
                    <a:cubicBezTo>
                      <a:pt x="1296386" y="1312408"/>
                      <a:pt x="1283755" y="1313892"/>
                      <a:pt x="1304925" y="1307843"/>
                    </a:cubicBezTo>
                    <a:cubicBezTo>
                      <a:pt x="1318314" y="1304017"/>
                      <a:pt x="1334269" y="1300776"/>
                      <a:pt x="1347788" y="1298318"/>
                    </a:cubicBezTo>
                    <a:cubicBezTo>
                      <a:pt x="1357289" y="1296591"/>
                      <a:pt x="1366921" y="1295578"/>
                      <a:pt x="1376363" y="1293555"/>
                    </a:cubicBezTo>
                    <a:cubicBezTo>
                      <a:pt x="1389163" y="1290812"/>
                      <a:pt x="1414463" y="1284030"/>
                      <a:pt x="1414463" y="1284030"/>
                    </a:cubicBezTo>
                    <a:cubicBezTo>
                      <a:pt x="1464574" y="1287610"/>
                      <a:pt x="1466305" y="1283874"/>
                      <a:pt x="1500188" y="1293555"/>
                    </a:cubicBezTo>
                    <a:cubicBezTo>
                      <a:pt x="1505015" y="1294934"/>
                      <a:pt x="1509985" y="1296073"/>
                      <a:pt x="1514475" y="1298318"/>
                    </a:cubicBezTo>
                    <a:cubicBezTo>
                      <a:pt x="1519595" y="1300878"/>
                      <a:pt x="1524000" y="1304668"/>
                      <a:pt x="1528763" y="1307843"/>
                    </a:cubicBezTo>
                    <a:cubicBezTo>
                      <a:pt x="1548012" y="1365591"/>
                      <a:pt x="1530222" y="1307268"/>
                      <a:pt x="1543050" y="1364993"/>
                    </a:cubicBezTo>
                    <a:cubicBezTo>
                      <a:pt x="1544139" y="1369893"/>
                      <a:pt x="1544677" y="1375360"/>
                      <a:pt x="1547813" y="1379280"/>
                    </a:cubicBezTo>
                    <a:cubicBezTo>
                      <a:pt x="1551389" y="1383749"/>
                      <a:pt x="1557338" y="1385630"/>
                      <a:pt x="1562100" y="1388805"/>
                    </a:cubicBezTo>
                    <a:cubicBezTo>
                      <a:pt x="1566916" y="1381581"/>
                      <a:pt x="1576388" y="1370089"/>
                      <a:pt x="1576388" y="1360230"/>
                    </a:cubicBezTo>
                    <a:cubicBezTo>
                      <a:pt x="1576388" y="1353035"/>
                      <a:pt x="1562653" y="1314265"/>
                      <a:pt x="1562100" y="1312605"/>
                    </a:cubicBezTo>
                    <a:cubicBezTo>
                      <a:pt x="1560513" y="1307843"/>
                      <a:pt x="1560122" y="1302495"/>
                      <a:pt x="1557338" y="1298318"/>
                    </a:cubicBezTo>
                    <a:cubicBezTo>
                      <a:pt x="1548028" y="1284352"/>
                      <a:pt x="1546993" y="1285514"/>
                      <a:pt x="1543050" y="1269743"/>
                    </a:cubicBezTo>
                    <a:cubicBezTo>
                      <a:pt x="1536380" y="1243065"/>
                      <a:pt x="1535433" y="1215458"/>
                      <a:pt x="1528763" y="1188780"/>
                    </a:cubicBezTo>
                    <a:cubicBezTo>
                      <a:pt x="1527545" y="1183910"/>
                      <a:pt x="1525588" y="1179255"/>
                      <a:pt x="1524000" y="1174493"/>
                    </a:cubicBezTo>
                    <a:cubicBezTo>
                      <a:pt x="1527175" y="1149093"/>
                      <a:pt x="1530698" y="1123734"/>
                      <a:pt x="1533525" y="1098293"/>
                    </a:cubicBezTo>
                    <a:cubicBezTo>
                      <a:pt x="1536488" y="1071632"/>
                      <a:pt x="1536986" y="1055874"/>
                      <a:pt x="1543050" y="1031618"/>
                    </a:cubicBezTo>
                    <a:cubicBezTo>
                      <a:pt x="1544268" y="1026748"/>
                      <a:pt x="1545568" y="1021820"/>
                      <a:pt x="1547813" y="1017330"/>
                    </a:cubicBezTo>
                    <a:cubicBezTo>
                      <a:pt x="1550373" y="1012211"/>
                      <a:pt x="1554163" y="1007805"/>
                      <a:pt x="1557338" y="1003043"/>
                    </a:cubicBezTo>
                    <a:cubicBezTo>
                      <a:pt x="1565707" y="977933"/>
                      <a:pt x="1556568" y="998251"/>
                      <a:pt x="1576388" y="974468"/>
                    </a:cubicBezTo>
                    <a:cubicBezTo>
                      <a:pt x="1580052" y="970071"/>
                      <a:pt x="1582249" y="964577"/>
                      <a:pt x="1585913" y="960180"/>
                    </a:cubicBezTo>
                    <a:cubicBezTo>
                      <a:pt x="1590225" y="955006"/>
                      <a:pt x="1595888" y="951067"/>
                      <a:pt x="1600200" y="945893"/>
                    </a:cubicBezTo>
                    <a:cubicBezTo>
                      <a:pt x="1633345" y="906119"/>
                      <a:pt x="1582281" y="959047"/>
                      <a:pt x="1624013" y="917318"/>
                    </a:cubicBezTo>
                    <a:cubicBezTo>
                      <a:pt x="1625600" y="912555"/>
                      <a:pt x="1626337" y="907418"/>
                      <a:pt x="1628775" y="903030"/>
                    </a:cubicBezTo>
                    <a:cubicBezTo>
                      <a:pt x="1634334" y="893023"/>
                      <a:pt x="1644205" y="885315"/>
                      <a:pt x="1647825" y="874455"/>
                    </a:cubicBezTo>
                    <a:lnTo>
                      <a:pt x="1657350" y="845880"/>
                    </a:lnTo>
                    <a:lnTo>
                      <a:pt x="1662113" y="831593"/>
                    </a:lnTo>
                    <a:lnTo>
                      <a:pt x="1666875" y="817305"/>
                    </a:lnTo>
                    <a:cubicBezTo>
                      <a:pt x="1666833" y="817137"/>
                      <a:pt x="1659629" y="786247"/>
                      <a:pt x="1657350" y="783968"/>
                    </a:cubicBezTo>
                    <a:cubicBezTo>
                      <a:pt x="1653800" y="780418"/>
                      <a:pt x="1647825" y="780793"/>
                      <a:pt x="1643063" y="779205"/>
                    </a:cubicBezTo>
                    <a:cubicBezTo>
                      <a:pt x="1633538" y="782380"/>
                      <a:pt x="1624228" y="786295"/>
                      <a:pt x="1614488" y="788730"/>
                    </a:cubicBezTo>
                    <a:lnTo>
                      <a:pt x="1576388" y="798255"/>
                    </a:lnTo>
                    <a:cubicBezTo>
                      <a:pt x="1571625" y="796668"/>
                      <a:pt x="1565650" y="797043"/>
                      <a:pt x="1562100" y="793493"/>
                    </a:cubicBezTo>
                    <a:cubicBezTo>
                      <a:pt x="1550270" y="781663"/>
                      <a:pt x="1560549" y="774389"/>
                      <a:pt x="1566863" y="764918"/>
                    </a:cubicBezTo>
                    <a:lnTo>
                      <a:pt x="1576388" y="736343"/>
                    </a:lnTo>
                    <a:lnTo>
                      <a:pt x="1581150" y="722055"/>
                    </a:lnTo>
                    <a:cubicBezTo>
                      <a:pt x="1582738" y="695068"/>
                      <a:pt x="1585913" y="668127"/>
                      <a:pt x="1585913" y="641093"/>
                    </a:cubicBezTo>
                    <a:cubicBezTo>
                      <a:pt x="1585913" y="636073"/>
                      <a:pt x="1581508" y="631813"/>
                      <a:pt x="1581150" y="626805"/>
                    </a:cubicBezTo>
                    <a:cubicBezTo>
                      <a:pt x="1578320" y="587187"/>
                      <a:pt x="1580214" y="547277"/>
                      <a:pt x="1576388" y="507743"/>
                    </a:cubicBezTo>
                    <a:cubicBezTo>
                      <a:pt x="1575421" y="497749"/>
                      <a:pt x="1566863" y="479168"/>
                      <a:pt x="1566863" y="479168"/>
                    </a:cubicBezTo>
                    <a:cubicBezTo>
                      <a:pt x="1574284" y="456901"/>
                      <a:pt x="1574325" y="463879"/>
                      <a:pt x="1566863" y="431543"/>
                    </a:cubicBezTo>
                    <a:cubicBezTo>
                      <a:pt x="1564605" y="421760"/>
                      <a:pt x="1560513" y="412493"/>
                      <a:pt x="1557338" y="402968"/>
                    </a:cubicBezTo>
                    <a:lnTo>
                      <a:pt x="1552575" y="388680"/>
                    </a:lnTo>
                    <a:cubicBezTo>
                      <a:pt x="1548914" y="359386"/>
                      <a:pt x="1547437" y="345758"/>
                      <a:pt x="1543050" y="317243"/>
                    </a:cubicBezTo>
                    <a:cubicBezTo>
                      <a:pt x="1541582" y="307699"/>
                      <a:pt x="1540383" y="298094"/>
                      <a:pt x="1538288" y="288668"/>
                    </a:cubicBezTo>
                    <a:cubicBezTo>
                      <a:pt x="1537199" y="283767"/>
                      <a:pt x="1534904" y="279207"/>
                      <a:pt x="1533525" y="274380"/>
                    </a:cubicBezTo>
                    <a:cubicBezTo>
                      <a:pt x="1531727" y="268086"/>
                      <a:pt x="1531341" y="261346"/>
                      <a:pt x="1528763" y="255330"/>
                    </a:cubicBezTo>
                    <a:cubicBezTo>
                      <a:pt x="1501058" y="190684"/>
                      <a:pt x="1534551" y="286980"/>
                      <a:pt x="1514475" y="226755"/>
                    </a:cubicBezTo>
                    <a:cubicBezTo>
                      <a:pt x="1497800" y="230924"/>
                      <a:pt x="1479157" y="236280"/>
                      <a:pt x="1462088" y="236280"/>
                    </a:cubicBezTo>
                    <a:cubicBezTo>
                      <a:pt x="1445852" y="236280"/>
                      <a:pt x="1443354" y="229002"/>
                      <a:pt x="1428750" y="226755"/>
                    </a:cubicBezTo>
                    <a:cubicBezTo>
                      <a:pt x="1412981" y="224329"/>
                      <a:pt x="1397000" y="223580"/>
                      <a:pt x="1381125" y="221993"/>
                    </a:cubicBezTo>
                    <a:cubicBezTo>
                      <a:pt x="1371600" y="218818"/>
                      <a:pt x="1362395" y="214437"/>
                      <a:pt x="1352550" y="212468"/>
                    </a:cubicBezTo>
                    <a:cubicBezTo>
                      <a:pt x="1344613" y="210880"/>
                      <a:pt x="1336547" y="209835"/>
                      <a:pt x="1328738" y="207705"/>
                    </a:cubicBezTo>
                    <a:cubicBezTo>
                      <a:pt x="1319052" y="205063"/>
                      <a:pt x="1309688" y="201355"/>
                      <a:pt x="1300163" y="198180"/>
                    </a:cubicBezTo>
                    <a:cubicBezTo>
                      <a:pt x="1295400" y="196593"/>
                      <a:pt x="1290745" y="194636"/>
                      <a:pt x="1285875" y="193418"/>
                    </a:cubicBezTo>
                    <a:cubicBezTo>
                      <a:pt x="1261955" y="187437"/>
                      <a:pt x="1273035" y="190725"/>
                      <a:pt x="1252538" y="183893"/>
                    </a:cubicBezTo>
                    <a:cubicBezTo>
                      <a:pt x="1228725" y="168018"/>
                      <a:pt x="1241425" y="179130"/>
                      <a:pt x="1219200" y="145793"/>
                    </a:cubicBezTo>
                    <a:lnTo>
                      <a:pt x="1209675" y="131505"/>
                    </a:lnTo>
                    <a:cubicBezTo>
                      <a:pt x="1206500" y="121980"/>
                      <a:pt x="1200678" y="112956"/>
                      <a:pt x="1200150" y="102930"/>
                    </a:cubicBezTo>
                    <a:cubicBezTo>
                      <a:pt x="1198563" y="72768"/>
                      <a:pt x="1204939" y="41097"/>
                      <a:pt x="1195388" y="12443"/>
                    </a:cubicBezTo>
                    <a:cubicBezTo>
                      <a:pt x="1192213" y="2918"/>
                      <a:pt x="1166813" y="2918"/>
                      <a:pt x="1166813" y="2918"/>
                    </a:cubicBezTo>
                    <a:cubicBezTo>
                      <a:pt x="1160078" y="5163"/>
                      <a:pt x="1139451" y="12443"/>
                      <a:pt x="1133475" y="12443"/>
                    </a:cubicBezTo>
                    <a:cubicBezTo>
                      <a:pt x="1119100" y="12443"/>
                      <a:pt x="1104900" y="9268"/>
                      <a:pt x="1090613" y="7680"/>
                    </a:cubicBezTo>
                    <a:cubicBezTo>
                      <a:pt x="1085850" y="6093"/>
                      <a:pt x="1080410" y="0"/>
                      <a:pt x="1076325" y="2918"/>
                    </a:cubicBezTo>
                    <a:cubicBezTo>
                      <a:pt x="1067010" y="9572"/>
                      <a:pt x="1057275" y="31493"/>
                      <a:pt x="1057275" y="31493"/>
                    </a:cubicBezTo>
                    <a:cubicBezTo>
                      <a:pt x="1046406" y="64102"/>
                      <a:pt x="1053338" y="40828"/>
                      <a:pt x="1042988" y="102930"/>
                    </a:cubicBezTo>
                    <a:lnTo>
                      <a:pt x="1042988" y="102930"/>
                    </a:lnTo>
                    <a:cubicBezTo>
                      <a:pt x="1042678" y="104171"/>
                      <a:pt x="1035946" y="133165"/>
                      <a:pt x="1033463" y="136268"/>
                    </a:cubicBezTo>
                    <a:cubicBezTo>
                      <a:pt x="1029887" y="140738"/>
                      <a:pt x="1023833" y="142466"/>
                      <a:pt x="1019175" y="145793"/>
                    </a:cubicBezTo>
                    <a:cubicBezTo>
                      <a:pt x="1012716" y="150406"/>
                      <a:pt x="1007224" y="156530"/>
                      <a:pt x="1000125" y="160080"/>
                    </a:cubicBezTo>
                    <a:cubicBezTo>
                      <a:pt x="985039" y="167623"/>
                      <a:pt x="968448" y="169811"/>
                      <a:pt x="952500" y="174368"/>
                    </a:cubicBezTo>
                    <a:cubicBezTo>
                      <a:pt x="924675" y="182318"/>
                      <a:pt x="952639" y="176454"/>
                      <a:pt x="919163" y="183893"/>
                    </a:cubicBezTo>
                    <a:cubicBezTo>
                      <a:pt x="911261" y="185649"/>
                      <a:pt x="903203" y="186692"/>
                      <a:pt x="895350" y="188655"/>
                    </a:cubicBezTo>
                    <a:cubicBezTo>
                      <a:pt x="890480" y="189873"/>
                      <a:pt x="885986" y="192433"/>
                      <a:pt x="881063" y="193418"/>
                    </a:cubicBezTo>
                    <a:cubicBezTo>
                      <a:pt x="870056" y="195619"/>
                      <a:pt x="858769" y="196172"/>
                      <a:pt x="847725" y="198180"/>
                    </a:cubicBezTo>
                    <a:cubicBezTo>
                      <a:pt x="841285" y="199351"/>
                      <a:pt x="835093" y="201659"/>
                      <a:pt x="828675" y="202943"/>
                    </a:cubicBezTo>
                    <a:cubicBezTo>
                      <a:pt x="819206" y="204837"/>
                      <a:pt x="809650" y="206273"/>
                      <a:pt x="800100" y="207705"/>
                    </a:cubicBezTo>
                    <a:lnTo>
                      <a:pt x="733425" y="217230"/>
                    </a:lnTo>
                    <a:cubicBezTo>
                      <a:pt x="709613" y="215643"/>
                      <a:pt x="685853" y="212468"/>
                      <a:pt x="661988" y="212468"/>
                    </a:cubicBezTo>
                    <a:cubicBezTo>
                      <a:pt x="650763" y="212468"/>
                      <a:pt x="639588" y="214706"/>
                      <a:pt x="628650" y="217230"/>
                    </a:cubicBezTo>
                    <a:cubicBezTo>
                      <a:pt x="595386" y="224906"/>
                      <a:pt x="600869" y="225168"/>
                      <a:pt x="595313" y="226755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6" name="Freeform 12"/>
              <p:cNvSpPr/>
              <p:nvPr/>
            </p:nvSpPr>
            <p:spPr>
              <a:xfrm>
                <a:off x="12610891" y="7135382"/>
                <a:ext cx="679472" cy="409381"/>
              </a:xfrm>
              <a:custGeom>
                <a:avLst/>
                <a:gdLst>
                  <a:gd name="connsiteX0" fmla="*/ 10648 w 251451"/>
                  <a:gd name="connsiteY0" fmla="*/ 4763 h 157163"/>
                  <a:gd name="connsiteX1" fmla="*/ 10648 w 251451"/>
                  <a:gd name="connsiteY1" fmla="*/ 4763 h 157163"/>
                  <a:gd name="connsiteX2" fmla="*/ 20173 w 251451"/>
                  <a:gd name="connsiteY2" fmla="*/ 71438 h 157163"/>
                  <a:gd name="connsiteX3" fmla="*/ 29698 w 251451"/>
                  <a:gd name="connsiteY3" fmla="*/ 85725 h 157163"/>
                  <a:gd name="connsiteX4" fmla="*/ 43986 w 251451"/>
                  <a:gd name="connsiteY4" fmla="*/ 114300 h 157163"/>
                  <a:gd name="connsiteX5" fmla="*/ 86848 w 251451"/>
                  <a:gd name="connsiteY5" fmla="*/ 138113 h 157163"/>
                  <a:gd name="connsiteX6" fmla="*/ 101136 w 251451"/>
                  <a:gd name="connsiteY6" fmla="*/ 147638 h 157163"/>
                  <a:gd name="connsiteX7" fmla="*/ 129711 w 251451"/>
                  <a:gd name="connsiteY7" fmla="*/ 157163 h 157163"/>
                  <a:gd name="connsiteX8" fmla="*/ 172573 w 251451"/>
                  <a:gd name="connsiteY8" fmla="*/ 152400 h 157163"/>
                  <a:gd name="connsiteX9" fmla="*/ 244011 w 251451"/>
                  <a:gd name="connsiteY9" fmla="*/ 147638 h 157163"/>
                  <a:gd name="connsiteX10" fmla="*/ 239248 w 251451"/>
                  <a:gd name="connsiteY10" fmla="*/ 123825 h 157163"/>
                  <a:gd name="connsiteX11" fmla="*/ 224961 w 251451"/>
                  <a:gd name="connsiteY11" fmla="*/ 109538 h 157163"/>
                  <a:gd name="connsiteX12" fmla="*/ 196386 w 251451"/>
                  <a:gd name="connsiteY12" fmla="*/ 100013 h 157163"/>
                  <a:gd name="connsiteX13" fmla="*/ 191623 w 251451"/>
                  <a:gd name="connsiteY13" fmla="*/ 85725 h 157163"/>
                  <a:gd name="connsiteX14" fmla="*/ 182098 w 251451"/>
                  <a:gd name="connsiteY14" fmla="*/ 71438 h 157163"/>
                  <a:gd name="connsiteX15" fmla="*/ 139236 w 251451"/>
                  <a:gd name="connsiteY15" fmla="*/ 33338 h 157163"/>
                  <a:gd name="connsiteX16" fmla="*/ 105898 w 251451"/>
                  <a:gd name="connsiteY16" fmla="*/ 19050 h 157163"/>
                  <a:gd name="connsiteX17" fmla="*/ 86848 w 251451"/>
                  <a:gd name="connsiteY17" fmla="*/ 9525 h 157163"/>
                  <a:gd name="connsiteX18" fmla="*/ 58273 w 251451"/>
                  <a:gd name="connsiteY18" fmla="*/ 0 h 157163"/>
                  <a:gd name="connsiteX19" fmla="*/ 34461 w 251451"/>
                  <a:gd name="connsiteY19" fmla="*/ 4763 h 157163"/>
                  <a:gd name="connsiteX20" fmla="*/ 5886 w 251451"/>
                  <a:gd name="connsiteY20" fmla="*/ 14288 h 157163"/>
                  <a:gd name="connsiteX21" fmla="*/ 10648 w 251451"/>
                  <a:gd name="connsiteY21" fmla="*/ 4763 h 157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51451" h="157163">
                    <a:moveTo>
                      <a:pt x="10648" y="4763"/>
                    </a:moveTo>
                    <a:lnTo>
                      <a:pt x="10648" y="4763"/>
                    </a:lnTo>
                    <a:cubicBezTo>
                      <a:pt x="11864" y="18137"/>
                      <a:pt x="11013" y="53116"/>
                      <a:pt x="20173" y="71438"/>
                    </a:cubicBezTo>
                    <a:cubicBezTo>
                      <a:pt x="22733" y="76557"/>
                      <a:pt x="27138" y="80606"/>
                      <a:pt x="29698" y="85725"/>
                    </a:cubicBezTo>
                    <a:cubicBezTo>
                      <a:pt x="36115" y="98559"/>
                      <a:pt x="31854" y="103685"/>
                      <a:pt x="43986" y="114300"/>
                    </a:cubicBezTo>
                    <a:cubicBezTo>
                      <a:pt x="84026" y="149335"/>
                      <a:pt x="58505" y="123941"/>
                      <a:pt x="86848" y="138113"/>
                    </a:cubicBezTo>
                    <a:cubicBezTo>
                      <a:pt x="91968" y="140673"/>
                      <a:pt x="95905" y="145313"/>
                      <a:pt x="101136" y="147638"/>
                    </a:cubicBezTo>
                    <a:cubicBezTo>
                      <a:pt x="110311" y="151716"/>
                      <a:pt x="129711" y="157163"/>
                      <a:pt x="129711" y="157163"/>
                    </a:cubicBezTo>
                    <a:cubicBezTo>
                      <a:pt x="143998" y="155575"/>
                      <a:pt x="158247" y="153594"/>
                      <a:pt x="172573" y="152400"/>
                    </a:cubicBezTo>
                    <a:cubicBezTo>
                      <a:pt x="196356" y="150418"/>
                      <a:pt x="222075" y="157039"/>
                      <a:pt x="244011" y="147638"/>
                    </a:cubicBezTo>
                    <a:cubicBezTo>
                      <a:pt x="251451" y="144449"/>
                      <a:pt x="242868" y="131065"/>
                      <a:pt x="239248" y="123825"/>
                    </a:cubicBezTo>
                    <a:cubicBezTo>
                      <a:pt x="236236" y="117801"/>
                      <a:pt x="230848" y="112809"/>
                      <a:pt x="224961" y="109538"/>
                    </a:cubicBezTo>
                    <a:cubicBezTo>
                      <a:pt x="216184" y="104662"/>
                      <a:pt x="196386" y="100013"/>
                      <a:pt x="196386" y="100013"/>
                    </a:cubicBezTo>
                    <a:cubicBezTo>
                      <a:pt x="194798" y="95250"/>
                      <a:pt x="193868" y="90215"/>
                      <a:pt x="191623" y="85725"/>
                    </a:cubicBezTo>
                    <a:cubicBezTo>
                      <a:pt x="189063" y="80606"/>
                      <a:pt x="185901" y="75716"/>
                      <a:pt x="182098" y="71438"/>
                    </a:cubicBezTo>
                    <a:cubicBezTo>
                      <a:pt x="167166" y="54640"/>
                      <a:pt x="157214" y="43611"/>
                      <a:pt x="139236" y="33338"/>
                    </a:cubicBezTo>
                    <a:cubicBezTo>
                      <a:pt x="107650" y="15289"/>
                      <a:pt x="132610" y="30498"/>
                      <a:pt x="105898" y="19050"/>
                    </a:cubicBezTo>
                    <a:cubicBezTo>
                      <a:pt x="99373" y="16253"/>
                      <a:pt x="93440" y="12162"/>
                      <a:pt x="86848" y="9525"/>
                    </a:cubicBezTo>
                    <a:cubicBezTo>
                      <a:pt x="77526" y="5796"/>
                      <a:pt x="58273" y="0"/>
                      <a:pt x="58273" y="0"/>
                    </a:cubicBezTo>
                    <a:cubicBezTo>
                      <a:pt x="50336" y="1588"/>
                      <a:pt x="42270" y="2633"/>
                      <a:pt x="34461" y="4763"/>
                    </a:cubicBezTo>
                    <a:cubicBezTo>
                      <a:pt x="24775" y="7405"/>
                      <a:pt x="5886" y="14288"/>
                      <a:pt x="5886" y="14288"/>
                    </a:cubicBezTo>
                    <a:cubicBezTo>
                      <a:pt x="0" y="31943"/>
                      <a:pt x="9854" y="6351"/>
                      <a:pt x="10648" y="4763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7" name="Freeform 9"/>
              <p:cNvSpPr/>
              <p:nvPr/>
            </p:nvSpPr>
            <p:spPr>
              <a:xfrm>
                <a:off x="10953794" y="6142946"/>
                <a:ext cx="1717674" cy="3634797"/>
              </a:xfrm>
              <a:custGeom>
                <a:avLst/>
                <a:gdLst>
                  <a:gd name="connsiteX0" fmla="*/ 633412 w 635657"/>
                  <a:gd name="connsiteY0" fmla="*/ 542925 h 1395413"/>
                  <a:gd name="connsiteX1" fmla="*/ 633412 w 635657"/>
                  <a:gd name="connsiteY1" fmla="*/ 542925 h 1395413"/>
                  <a:gd name="connsiteX2" fmla="*/ 609600 w 635657"/>
                  <a:gd name="connsiteY2" fmla="*/ 576263 h 1395413"/>
                  <a:gd name="connsiteX3" fmla="*/ 600075 w 635657"/>
                  <a:gd name="connsiteY3" fmla="*/ 604838 h 1395413"/>
                  <a:gd name="connsiteX4" fmla="*/ 595312 w 635657"/>
                  <a:gd name="connsiteY4" fmla="*/ 619125 h 1395413"/>
                  <a:gd name="connsiteX5" fmla="*/ 585787 w 635657"/>
                  <a:gd name="connsiteY5" fmla="*/ 657225 h 1395413"/>
                  <a:gd name="connsiteX6" fmla="*/ 581025 w 635657"/>
                  <a:gd name="connsiteY6" fmla="*/ 671513 h 1395413"/>
                  <a:gd name="connsiteX7" fmla="*/ 571500 w 635657"/>
                  <a:gd name="connsiteY7" fmla="*/ 709613 h 1395413"/>
                  <a:gd name="connsiteX8" fmla="*/ 561975 w 635657"/>
                  <a:gd name="connsiteY8" fmla="*/ 738188 h 1395413"/>
                  <a:gd name="connsiteX9" fmla="*/ 552450 w 635657"/>
                  <a:gd name="connsiteY9" fmla="*/ 757238 h 1395413"/>
                  <a:gd name="connsiteX10" fmla="*/ 547687 w 635657"/>
                  <a:gd name="connsiteY10" fmla="*/ 776288 h 1395413"/>
                  <a:gd name="connsiteX11" fmla="*/ 538162 w 635657"/>
                  <a:gd name="connsiteY11" fmla="*/ 804863 h 1395413"/>
                  <a:gd name="connsiteX12" fmla="*/ 528637 w 635657"/>
                  <a:gd name="connsiteY12" fmla="*/ 833438 h 1395413"/>
                  <a:gd name="connsiteX13" fmla="*/ 523875 w 635657"/>
                  <a:gd name="connsiteY13" fmla="*/ 847725 h 1395413"/>
                  <a:gd name="connsiteX14" fmla="*/ 519112 w 635657"/>
                  <a:gd name="connsiteY14" fmla="*/ 866775 h 1395413"/>
                  <a:gd name="connsiteX15" fmla="*/ 509587 w 635657"/>
                  <a:gd name="connsiteY15" fmla="*/ 895350 h 1395413"/>
                  <a:gd name="connsiteX16" fmla="*/ 500062 w 635657"/>
                  <a:gd name="connsiteY16" fmla="*/ 923925 h 1395413"/>
                  <a:gd name="connsiteX17" fmla="*/ 495300 w 635657"/>
                  <a:gd name="connsiteY17" fmla="*/ 938213 h 1395413"/>
                  <a:gd name="connsiteX18" fmla="*/ 490537 w 635657"/>
                  <a:gd name="connsiteY18" fmla="*/ 952500 h 1395413"/>
                  <a:gd name="connsiteX19" fmla="*/ 476250 w 635657"/>
                  <a:gd name="connsiteY19" fmla="*/ 1000125 h 1395413"/>
                  <a:gd name="connsiteX20" fmla="*/ 471487 w 635657"/>
                  <a:gd name="connsiteY20" fmla="*/ 1014413 h 1395413"/>
                  <a:gd name="connsiteX21" fmla="*/ 461962 w 635657"/>
                  <a:gd name="connsiteY21" fmla="*/ 1057275 h 1395413"/>
                  <a:gd name="connsiteX22" fmla="*/ 452437 w 635657"/>
                  <a:gd name="connsiteY22" fmla="*/ 1085850 h 1395413"/>
                  <a:gd name="connsiteX23" fmla="*/ 447675 w 635657"/>
                  <a:gd name="connsiteY23" fmla="*/ 1100138 h 1395413"/>
                  <a:gd name="connsiteX24" fmla="*/ 438150 w 635657"/>
                  <a:gd name="connsiteY24" fmla="*/ 1114425 h 1395413"/>
                  <a:gd name="connsiteX25" fmla="*/ 433387 w 635657"/>
                  <a:gd name="connsiteY25" fmla="*/ 1128713 h 1395413"/>
                  <a:gd name="connsiteX26" fmla="*/ 423862 w 635657"/>
                  <a:gd name="connsiteY26" fmla="*/ 1147763 h 1395413"/>
                  <a:gd name="connsiteX27" fmla="*/ 414337 w 635657"/>
                  <a:gd name="connsiteY27" fmla="*/ 1176338 h 1395413"/>
                  <a:gd name="connsiteX28" fmla="*/ 409575 w 635657"/>
                  <a:gd name="connsiteY28" fmla="*/ 1190625 h 1395413"/>
                  <a:gd name="connsiteX29" fmla="*/ 400050 w 635657"/>
                  <a:gd name="connsiteY29" fmla="*/ 1209675 h 1395413"/>
                  <a:gd name="connsiteX30" fmla="*/ 395287 w 635657"/>
                  <a:gd name="connsiteY30" fmla="*/ 1223963 h 1395413"/>
                  <a:gd name="connsiteX31" fmla="*/ 361950 w 635657"/>
                  <a:gd name="connsiteY31" fmla="*/ 1262063 h 1395413"/>
                  <a:gd name="connsiteX32" fmla="*/ 338137 w 635657"/>
                  <a:gd name="connsiteY32" fmla="*/ 1290638 h 1395413"/>
                  <a:gd name="connsiteX33" fmla="*/ 309562 w 635657"/>
                  <a:gd name="connsiteY33" fmla="*/ 1309688 h 1395413"/>
                  <a:gd name="connsiteX34" fmla="*/ 295275 w 635657"/>
                  <a:gd name="connsiteY34" fmla="*/ 1319213 h 1395413"/>
                  <a:gd name="connsiteX35" fmla="*/ 261937 w 635657"/>
                  <a:gd name="connsiteY35" fmla="*/ 1347788 h 1395413"/>
                  <a:gd name="connsiteX36" fmla="*/ 219075 w 635657"/>
                  <a:gd name="connsiteY36" fmla="*/ 1381125 h 1395413"/>
                  <a:gd name="connsiteX37" fmla="*/ 185737 w 635657"/>
                  <a:gd name="connsiteY37" fmla="*/ 1390650 h 1395413"/>
                  <a:gd name="connsiteX38" fmla="*/ 171450 w 635657"/>
                  <a:gd name="connsiteY38" fmla="*/ 1395413 h 1395413"/>
                  <a:gd name="connsiteX39" fmla="*/ 128587 w 635657"/>
                  <a:gd name="connsiteY39" fmla="*/ 1376363 h 1395413"/>
                  <a:gd name="connsiteX40" fmla="*/ 123825 w 635657"/>
                  <a:gd name="connsiteY40" fmla="*/ 1362075 h 1395413"/>
                  <a:gd name="connsiteX41" fmla="*/ 114300 w 635657"/>
                  <a:gd name="connsiteY41" fmla="*/ 1347788 h 1395413"/>
                  <a:gd name="connsiteX42" fmla="*/ 109537 w 635657"/>
                  <a:gd name="connsiteY42" fmla="*/ 1162050 h 1395413"/>
                  <a:gd name="connsiteX43" fmla="*/ 119062 w 635657"/>
                  <a:gd name="connsiteY43" fmla="*/ 1095375 h 1395413"/>
                  <a:gd name="connsiteX44" fmla="*/ 123825 w 635657"/>
                  <a:gd name="connsiteY44" fmla="*/ 1071563 h 1395413"/>
                  <a:gd name="connsiteX45" fmla="*/ 128587 w 635657"/>
                  <a:gd name="connsiteY45" fmla="*/ 1042988 h 1395413"/>
                  <a:gd name="connsiteX46" fmla="*/ 138112 w 635657"/>
                  <a:gd name="connsiteY46" fmla="*/ 995363 h 1395413"/>
                  <a:gd name="connsiteX47" fmla="*/ 142875 w 635657"/>
                  <a:gd name="connsiteY47" fmla="*/ 962025 h 1395413"/>
                  <a:gd name="connsiteX48" fmla="*/ 147637 w 635657"/>
                  <a:gd name="connsiteY48" fmla="*/ 938213 h 1395413"/>
                  <a:gd name="connsiteX49" fmla="*/ 152400 w 635657"/>
                  <a:gd name="connsiteY49" fmla="*/ 890588 h 1395413"/>
                  <a:gd name="connsiteX50" fmla="*/ 147637 w 635657"/>
                  <a:gd name="connsiteY50" fmla="*/ 866775 h 1395413"/>
                  <a:gd name="connsiteX51" fmla="*/ 142875 w 635657"/>
                  <a:gd name="connsiteY51" fmla="*/ 838200 h 1395413"/>
                  <a:gd name="connsiteX52" fmla="*/ 138112 w 635657"/>
                  <a:gd name="connsiteY52" fmla="*/ 819150 h 1395413"/>
                  <a:gd name="connsiteX53" fmla="*/ 133350 w 635657"/>
                  <a:gd name="connsiteY53" fmla="*/ 771525 h 1395413"/>
                  <a:gd name="connsiteX54" fmla="*/ 128587 w 635657"/>
                  <a:gd name="connsiteY54" fmla="*/ 714375 h 1395413"/>
                  <a:gd name="connsiteX55" fmla="*/ 123825 w 635657"/>
                  <a:gd name="connsiteY55" fmla="*/ 695325 h 1395413"/>
                  <a:gd name="connsiteX56" fmla="*/ 104775 w 635657"/>
                  <a:gd name="connsiteY56" fmla="*/ 666750 h 1395413"/>
                  <a:gd name="connsiteX57" fmla="*/ 95250 w 635657"/>
                  <a:gd name="connsiteY57" fmla="*/ 652463 h 1395413"/>
                  <a:gd name="connsiteX58" fmla="*/ 80962 w 635657"/>
                  <a:gd name="connsiteY58" fmla="*/ 623888 h 1395413"/>
                  <a:gd name="connsiteX59" fmla="*/ 85725 w 635657"/>
                  <a:gd name="connsiteY59" fmla="*/ 566738 h 1395413"/>
                  <a:gd name="connsiteX60" fmla="*/ 80962 w 635657"/>
                  <a:gd name="connsiteY60" fmla="*/ 547688 h 1395413"/>
                  <a:gd name="connsiteX61" fmla="*/ 76200 w 635657"/>
                  <a:gd name="connsiteY61" fmla="*/ 514350 h 1395413"/>
                  <a:gd name="connsiteX62" fmla="*/ 66675 w 635657"/>
                  <a:gd name="connsiteY62" fmla="*/ 481013 h 1395413"/>
                  <a:gd name="connsiteX63" fmla="*/ 52387 w 635657"/>
                  <a:gd name="connsiteY63" fmla="*/ 466725 h 1395413"/>
                  <a:gd name="connsiteX64" fmla="*/ 38100 w 635657"/>
                  <a:gd name="connsiteY64" fmla="*/ 438150 h 1395413"/>
                  <a:gd name="connsiteX65" fmla="*/ 28575 w 635657"/>
                  <a:gd name="connsiteY65" fmla="*/ 409575 h 1395413"/>
                  <a:gd name="connsiteX66" fmla="*/ 23812 w 635657"/>
                  <a:gd name="connsiteY66" fmla="*/ 395288 h 1395413"/>
                  <a:gd name="connsiteX67" fmla="*/ 14287 w 635657"/>
                  <a:gd name="connsiteY67" fmla="*/ 366713 h 1395413"/>
                  <a:gd name="connsiteX68" fmla="*/ 9525 w 635657"/>
                  <a:gd name="connsiteY68" fmla="*/ 352425 h 1395413"/>
                  <a:gd name="connsiteX69" fmla="*/ 4762 w 635657"/>
                  <a:gd name="connsiteY69" fmla="*/ 319088 h 1395413"/>
                  <a:gd name="connsiteX70" fmla="*/ 0 w 635657"/>
                  <a:gd name="connsiteY70" fmla="*/ 304800 h 1395413"/>
                  <a:gd name="connsiteX71" fmla="*/ 4762 w 635657"/>
                  <a:gd name="connsiteY71" fmla="*/ 266700 h 1395413"/>
                  <a:gd name="connsiteX72" fmla="*/ 9525 w 635657"/>
                  <a:gd name="connsiteY72" fmla="*/ 252413 h 1395413"/>
                  <a:gd name="connsiteX73" fmla="*/ 38100 w 635657"/>
                  <a:gd name="connsiteY73" fmla="*/ 233363 h 1395413"/>
                  <a:gd name="connsiteX74" fmla="*/ 47625 w 635657"/>
                  <a:gd name="connsiteY74" fmla="*/ 219075 h 1395413"/>
                  <a:gd name="connsiteX75" fmla="*/ 61912 w 635657"/>
                  <a:gd name="connsiteY75" fmla="*/ 171450 h 1395413"/>
                  <a:gd name="connsiteX76" fmla="*/ 66675 w 635657"/>
                  <a:gd name="connsiteY76" fmla="*/ 157163 h 1395413"/>
                  <a:gd name="connsiteX77" fmla="*/ 76200 w 635657"/>
                  <a:gd name="connsiteY77" fmla="*/ 104775 h 1395413"/>
                  <a:gd name="connsiteX78" fmla="*/ 85725 w 635657"/>
                  <a:gd name="connsiteY78" fmla="*/ 76200 h 1395413"/>
                  <a:gd name="connsiteX79" fmla="*/ 95250 w 635657"/>
                  <a:gd name="connsiteY79" fmla="*/ 47625 h 1395413"/>
                  <a:gd name="connsiteX80" fmla="*/ 114300 w 635657"/>
                  <a:gd name="connsiteY80" fmla="*/ 33338 h 1395413"/>
                  <a:gd name="connsiteX81" fmla="*/ 142875 w 635657"/>
                  <a:gd name="connsiteY81" fmla="*/ 9525 h 1395413"/>
                  <a:gd name="connsiteX82" fmla="*/ 171450 w 635657"/>
                  <a:gd name="connsiteY82" fmla="*/ 0 h 1395413"/>
                  <a:gd name="connsiteX83" fmla="*/ 204787 w 635657"/>
                  <a:gd name="connsiteY83" fmla="*/ 9525 h 1395413"/>
                  <a:gd name="connsiteX84" fmla="*/ 242887 w 635657"/>
                  <a:gd name="connsiteY84" fmla="*/ 19050 h 1395413"/>
                  <a:gd name="connsiteX85" fmla="*/ 257175 w 635657"/>
                  <a:gd name="connsiteY85" fmla="*/ 28575 h 1395413"/>
                  <a:gd name="connsiteX86" fmla="*/ 285750 w 635657"/>
                  <a:gd name="connsiteY86" fmla="*/ 38100 h 1395413"/>
                  <a:gd name="connsiteX87" fmla="*/ 300037 w 635657"/>
                  <a:gd name="connsiteY87" fmla="*/ 47625 h 1395413"/>
                  <a:gd name="connsiteX88" fmla="*/ 328612 w 635657"/>
                  <a:gd name="connsiteY88" fmla="*/ 61913 h 1395413"/>
                  <a:gd name="connsiteX89" fmla="*/ 371475 w 635657"/>
                  <a:gd name="connsiteY89" fmla="*/ 100013 h 1395413"/>
                  <a:gd name="connsiteX90" fmla="*/ 381000 w 635657"/>
                  <a:gd name="connsiteY90" fmla="*/ 114300 h 1395413"/>
                  <a:gd name="connsiteX91" fmla="*/ 423862 w 635657"/>
                  <a:gd name="connsiteY91" fmla="*/ 138113 h 1395413"/>
                  <a:gd name="connsiteX92" fmla="*/ 461962 w 635657"/>
                  <a:gd name="connsiteY92" fmla="*/ 166688 h 1395413"/>
                  <a:gd name="connsiteX93" fmla="*/ 442912 w 635657"/>
                  <a:gd name="connsiteY93" fmla="*/ 176213 h 1395413"/>
                  <a:gd name="connsiteX94" fmla="*/ 438150 w 635657"/>
                  <a:gd name="connsiteY94" fmla="*/ 219075 h 1395413"/>
                  <a:gd name="connsiteX95" fmla="*/ 447675 w 635657"/>
                  <a:gd name="connsiteY95" fmla="*/ 247650 h 1395413"/>
                  <a:gd name="connsiteX96" fmla="*/ 457200 w 635657"/>
                  <a:gd name="connsiteY96" fmla="*/ 276225 h 1395413"/>
                  <a:gd name="connsiteX97" fmla="*/ 466725 w 635657"/>
                  <a:gd name="connsiteY97" fmla="*/ 290513 h 1395413"/>
                  <a:gd name="connsiteX98" fmla="*/ 485775 w 635657"/>
                  <a:gd name="connsiteY98" fmla="*/ 333375 h 1395413"/>
                  <a:gd name="connsiteX99" fmla="*/ 514350 w 635657"/>
                  <a:gd name="connsiteY99" fmla="*/ 361950 h 1395413"/>
                  <a:gd name="connsiteX100" fmla="*/ 538162 w 635657"/>
                  <a:gd name="connsiteY100" fmla="*/ 385763 h 1395413"/>
                  <a:gd name="connsiteX101" fmla="*/ 566737 w 635657"/>
                  <a:gd name="connsiteY101" fmla="*/ 395288 h 1395413"/>
                  <a:gd name="connsiteX102" fmla="*/ 600075 w 635657"/>
                  <a:gd name="connsiteY102" fmla="*/ 404813 h 1395413"/>
                  <a:gd name="connsiteX103" fmla="*/ 609600 w 635657"/>
                  <a:gd name="connsiteY103" fmla="*/ 452438 h 1395413"/>
                  <a:gd name="connsiteX104" fmla="*/ 619125 w 635657"/>
                  <a:gd name="connsiteY104" fmla="*/ 500063 h 1395413"/>
                  <a:gd name="connsiteX105" fmla="*/ 633412 w 635657"/>
                  <a:gd name="connsiteY105" fmla="*/ 528638 h 1395413"/>
                  <a:gd name="connsiteX106" fmla="*/ 633412 w 635657"/>
                  <a:gd name="connsiteY106" fmla="*/ 542925 h 1395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635657" h="1395413">
                    <a:moveTo>
                      <a:pt x="633412" y="542925"/>
                    </a:moveTo>
                    <a:lnTo>
                      <a:pt x="633412" y="542925"/>
                    </a:lnTo>
                    <a:cubicBezTo>
                      <a:pt x="625475" y="554038"/>
                      <a:pt x="616074" y="564239"/>
                      <a:pt x="609600" y="576263"/>
                    </a:cubicBezTo>
                    <a:cubicBezTo>
                      <a:pt x="604840" y="585103"/>
                      <a:pt x="603250" y="595313"/>
                      <a:pt x="600075" y="604838"/>
                    </a:cubicBezTo>
                    <a:cubicBezTo>
                      <a:pt x="598487" y="609600"/>
                      <a:pt x="596530" y="614255"/>
                      <a:pt x="595312" y="619125"/>
                    </a:cubicBezTo>
                    <a:cubicBezTo>
                      <a:pt x="592137" y="631825"/>
                      <a:pt x="589926" y="644806"/>
                      <a:pt x="585787" y="657225"/>
                    </a:cubicBezTo>
                    <a:cubicBezTo>
                      <a:pt x="584200" y="661988"/>
                      <a:pt x="582346" y="666670"/>
                      <a:pt x="581025" y="671513"/>
                    </a:cubicBezTo>
                    <a:cubicBezTo>
                      <a:pt x="577581" y="684143"/>
                      <a:pt x="575640" y="697194"/>
                      <a:pt x="571500" y="709613"/>
                    </a:cubicBezTo>
                    <a:cubicBezTo>
                      <a:pt x="568325" y="719138"/>
                      <a:pt x="566465" y="729208"/>
                      <a:pt x="561975" y="738188"/>
                    </a:cubicBezTo>
                    <a:cubicBezTo>
                      <a:pt x="558800" y="744538"/>
                      <a:pt x="554943" y="750591"/>
                      <a:pt x="552450" y="757238"/>
                    </a:cubicBezTo>
                    <a:cubicBezTo>
                      <a:pt x="550152" y="763367"/>
                      <a:pt x="549568" y="770019"/>
                      <a:pt x="547687" y="776288"/>
                    </a:cubicBezTo>
                    <a:cubicBezTo>
                      <a:pt x="544802" y="785905"/>
                      <a:pt x="541337" y="795338"/>
                      <a:pt x="538162" y="804863"/>
                    </a:cubicBezTo>
                    <a:lnTo>
                      <a:pt x="528637" y="833438"/>
                    </a:lnTo>
                    <a:cubicBezTo>
                      <a:pt x="527050" y="838200"/>
                      <a:pt x="525093" y="842855"/>
                      <a:pt x="523875" y="847725"/>
                    </a:cubicBezTo>
                    <a:cubicBezTo>
                      <a:pt x="522287" y="854075"/>
                      <a:pt x="520993" y="860506"/>
                      <a:pt x="519112" y="866775"/>
                    </a:cubicBezTo>
                    <a:cubicBezTo>
                      <a:pt x="516227" y="876392"/>
                      <a:pt x="512762" y="885825"/>
                      <a:pt x="509587" y="895350"/>
                    </a:cubicBezTo>
                    <a:lnTo>
                      <a:pt x="500062" y="923925"/>
                    </a:lnTo>
                    <a:lnTo>
                      <a:pt x="495300" y="938213"/>
                    </a:lnTo>
                    <a:cubicBezTo>
                      <a:pt x="493713" y="942975"/>
                      <a:pt x="491754" y="947630"/>
                      <a:pt x="490537" y="952500"/>
                    </a:cubicBezTo>
                    <a:cubicBezTo>
                      <a:pt x="483341" y="981288"/>
                      <a:pt x="487844" y="965344"/>
                      <a:pt x="476250" y="1000125"/>
                    </a:cubicBezTo>
                    <a:cubicBezTo>
                      <a:pt x="474662" y="1004888"/>
                      <a:pt x="472471" y="1009490"/>
                      <a:pt x="471487" y="1014413"/>
                    </a:cubicBezTo>
                    <a:cubicBezTo>
                      <a:pt x="468766" y="1028018"/>
                      <a:pt x="466000" y="1043816"/>
                      <a:pt x="461962" y="1057275"/>
                    </a:cubicBezTo>
                    <a:cubicBezTo>
                      <a:pt x="459077" y="1066892"/>
                      <a:pt x="455612" y="1076325"/>
                      <a:pt x="452437" y="1085850"/>
                    </a:cubicBezTo>
                    <a:cubicBezTo>
                      <a:pt x="450850" y="1090613"/>
                      <a:pt x="450460" y="1095961"/>
                      <a:pt x="447675" y="1100138"/>
                    </a:cubicBezTo>
                    <a:cubicBezTo>
                      <a:pt x="444500" y="1104900"/>
                      <a:pt x="440710" y="1109306"/>
                      <a:pt x="438150" y="1114425"/>
                    </a:cubicBezTo>
                    <a:cubicBezTo>
                      <a:pt x="435905" y="1118915"/>
                      <a:pt x="435365" y="1124099"/>
                      <a:pt x="433387" y="1128713"/>
                    </a:cubicBezTo>
                    <a:cubicBezTo>
                      <a:pt x="430590" y="1135238"/>
                      <a:pt x="426499" y="1141171"/>
                      <a:pt x="423862" y="1147763"/>
                    </a:cubicBezTo>
                    <a:cubicBezTo>
                      <a:pt x="420133" y="1157085"/>
                      <a:pt x="417512" y="1166813"/>
                      <a:pt x="414337" y="1176338"/>
                    </a:cubicBezTo>
                    <a:cubicBezTo>
                      <a:pt x="412750" y="1181100"/>
                      <a:pt x="411820" y="1186135"/>
                      <a:pt x="409575" y="1190625"/>
                    </a:cubicBezTo>
                    <a:cubicBezTo>
                      <a:pt x="406400" y="1196975"/>
                      <a:pt x="402847" y="1203150"/>
                      <a:pt x="400050" y="1209675"/>
                    </a:cubicBezTo>
                    <a:cubicBezTo>
                      <a:pt x="398072" y="1214289"/>
                      <a:pt x="397725" y="1219574"/>
                      <a:pt x="395287" y="1223963"/>
                    </a:cubicBezTo>
                    <a:cubicBezTo>
                      <a:pt x="378945" y="1253378"/>
                      <a:pt x="382820" y="1248149"/>
                      <a:pt x="361950" y="1262063"/>
                    </a:cubicBezTo>
                    <a:cubicBezTo>
                      <a:pt x="353483" y="1274763"/>
                      <a:pt x="350830" y="1280765"/>
                      <a:pt x="338137" y="1290638"/>
                    </a:cubicBezTo>
                    <a:cubicBezTo>
                      <a:pt x="329101" y="1297666"/>
                      <a:pt x="319087" y="1303338"/>
                      <a:pt x="309562" y="1309688"/>
                    </a:cubicBezTo>
                    <a:cubicBezTo>
                      <a:pt x="304800" y="1312863"/>
                      <a:pt x="299322" y="1315166"/>
                      <a:pt x="295275" y="1319213"/>
                    </a:cubicBezTo>
                    <a:cubicBezTo>
                      <a:pt x="259815" y="1354671"/>
                      <a:pt x="304712" y="1311123"/>
                      <a:pt x="261937" y="1347788"/>
                    </a:cubicBezTo>
                    <a:cubicBezTo>
                      <a:pt x="246247" y="1361237"/>
                      <a:pt x="241879" y="1373523"/>
                      <a:pt x="219075" y="1381125"/>
                    </a:cubicBezTo>
                    <a:cubicBezTo>
                      <a:pt x="184811" y="1392547"/>
                      <a:pt x="227606" y="1378687"/>
                      <a:pt x="185737" y="1390650"/>
                    </a:cubicBezTo>
                    <a:cubicBezTo>
                      <a:pt x="180910" y="1392029"/>
                      <a:pt x="176212" y="1393825"/>
                      <a:pt x="171450" y="1395413"/>
                    </a:cubicBezTo>
                    <a:cubicBezTo>
                      <a:pt x="137445" y="1384078"/>
                      <a:pt x="151229" y="1391457"/>
                      <a:pt x="128587" y="1376363"/>
                    </a:cubicBezTo>
                    <a:cubicBezTo>
                      <a:pt x="127000" y="1371600"/>
                      <a:pt x="126070" y="1366565"/>
                      <a:pt x="123825" y="1362075"/>
                    </a:cubicBezTo>
                    <a:cubicBezTo>
                      <a:pt x="121265" y="1356956"/>
                      <a:pt x="114708" y="1353497"/>
                      <a:pt x="114300" y="1347788"/>
                    </a:cubicBezTo>
                    <a:cubicBezTo>
                      <a:pt x="109887" y="1286012"/>
                      <a:pt x="111125" y="1223963"/>
                      <a:pt x="109537" y="1162050"/>
                    </a:cubicBezTo>
                    <a:cubicBezTo>
                      <a:pt x="120742" y="1128440"/>
                      <a:pt x="110715" y="1162154"/>
                      <a:pt x="119062" y="1095375"/>
                    </a:cubicBezTo>
                    <a:cubicBezTo>
                      <a:pt x="120066" y="1087343"/>
                      <a:pt x="122377" y="1079527"/>
                      <a:pt x="123825" y="1071563"/>
                    </a:cubicBezTo>
                    <a:cubicBezTo>
                      <a:pt x="125552" y="1062062"/>
                      <a:pt x="126808" y="1052479"/>
                      <a:pt x="128587" y="1042988"/>
                    </a:cubicBezTo>
                    <a:cubicBezTo>
                      <a:pt x="131570" y="1027076"/>
                      <a:pt x="135822" y="1011390"/>
                      <a:pt x="138112" y="995363"/>
                    </a:cubicBezTo>
                    <a:cubicBezTo>
                      <a:pt x="139700" y="984250"/>
                      <a:pt x="141030" y="973098"/>
                      <a:pt x="142875" y="962025"/>
                    </a:cubicBezTo>
                    <a:cubicBezTo>
                      <a:pt x="144206" y="954041"/>
                      <a:pt x="146567" y="946236"/>
                      <a:pt x="147637" y="938213"/>
                    </a:cubicBezTo>
                    <a:cubicBezTo>
                      <a:pt x="149746" y="922399"/>
                      <a:pt x="150812" y="906463"/>
                      <a:pt x="152400" y="890588"/>
                    </a:cubicBezTo>
                    <a:cubicBezTo>
                      <a:pt x="150812" y="882650"/>
                      <a:pt x="149085" y="874739"/>
                      <a:pt x="147637" y="866775"/>
                    </a:cubicBezTo>
                    <a:cubicBezTo>
                      <a:pt x="145910" y="857274"/>
                      <a:pt x="144769" y="847669"/>
                      <a:pt x="142875" y="838200"/>
                    </a:cubicBezTo>
                    <a:cubicBezTo>
                      <a:pt x="141591" y="831782"/>
                      <a:pt x="139700" y="825500"/>
                      <a:pt x="138112" y="819150"/>
                    </a:cubicBezTo>
                    <a:cubicBezTo>
                      <a:pt x="136525" y="803275"/>
                      <a:pt x="134794" y="787414"/>
                      <a:pt x="133350" y="771525"/>
                    </a:cubicBezTo>
                    <a:cubicBezTo>
                      <a:pt x="131619" y="752487"/>
                      <a:pt x="130958" y="733343"/>
                      <a:pt x="128587" y="714375"/>
                    </a:cubicBezTo>
                    <a:cubicBezTo>
                      <a:pt x="127775" y="707880"/>
                      <a:pt x="126752" y="701179"/>
                      <a:pt x="123825" y="695325"/>
                    </a:cubicBezTo>
                    <a:cubicBezTo>
                      <a:pt x="118706" y="685086"/>
                      <a:pt x="111125" y="676275"/>
                      <a:pt x="104775" y="666750"/>
                    </a:cubicBezTo>
                    <a:cubicBezTo>
                      <a:pt x="101600" y="661988"/>
                      <a:pt x="97060" y="657893"/>
                      <a:pt x="95250" y="652463"/>
                    </a:cubicBezTo>
                    <a:cubicBezTo>
                      <a:pt x="88677" y="632745"/>
                      <a:pt x="93272" y="642352"/>
                      <a:pt x="80962" y="623888"/>
                    </a:cubicBezTo>
                    <a:cubicBezTo>
                      <a:pt x="82550" y="604838"/>
                      <a:pt x="85725" y="585854"/>
                      <a:pt x="85725" y="566738"/>
                    </a:cubicBezTo>
                    <a:cubicBezTo>
                      <a:pt x="85725" y="560193"/>
                      <a:pt x="82133" y="554128"/>
                      <a:pt x="80962" y="547688"/>
                    </a:cubicBezTo>
                    <a:cubicBezTo>
                      <a:pt x="78954" y="536644"/>
                      <a:pt x="78208" y="525394"/>
                      <a:pt x="76200" y="514350"/>
                    </a:cubicBezTo>
                    <a:cubicBezTo>
                      <a:pt x="75804" y="512170"/>
                      <a:pt x="69224" y="484836"/>
                      <a:pt x="66675" y="481013"/>
                    </a:cubicBezTo>
                    <a:cubicBezTo>
                      <a:pt x="62939" y="475409"/>
                      <a:pt x="57150" y="471488"/>
                      <a:pt x="52387" y="466725"/>
                    </a:cubicBezTo>
                    <a:cubicBezTo>
                      <a:pt x="35023" y="414628"/>
                      <a:pt x="62716" y="493536"/>
                      <a:pt x="38100" y="438150"/>
                    </a:cubicBezTo>
                    <a:cubicBezTo>
                      <a:pt x="34022" y="428975"/>
                      <a:pt x="31750" y="419100"/>
                      <a:pt x="28575" y="409575"/>
                    </a:cubicBezTo>
                    <a:lnTo>
                      <a:pt x="23812" y="395288"/>
                    </a:lnTo>
                    <a:lnTo>
                      <a:pt x="14287" y="366713"/>
                    </a:lnTo>
                    <a:lnTo>
                      <a:pt x="9525" y="352425"/>
                    </a:lnTo>
                    <a:cubicBezTo>
                      <a:pt x="7937" y="341313"/>
                      <a:pt x="6963" y="330095"/>
                      <a:pt x="4762" y="319088"/>
                    </a:cubicBezTo>
                    <a:cubicBezTo>
                      <a:pt x="3777" y="314165"/>
                      <a:pt x="0" y="309820"/>
                      <a:pt x="0" y="304800"/>
                    </a:cubicBezTo>
                    <a:cubicBezTo>
                      <a:pt x="0" y="292001"/>
                      <a:pt x="2472" y="279292"/>
                      <a:pt x="4762" y="266700"/>
                    </a:cubicBezTo>
                    <a:cubicBezTo>
                      <a:pt x="5660" y="261761"/>
                      <a:pt x="5975" y="255963"/>
                      <a:pt x="9525" y="252413"/>
                    </a:cubicBezTo>
                    <a:cubicBezTo>
                      <a:pt x="17620" y="244318"/>
                      <a:pt x="38100" y="233363"/>
                      <a:pt x="38100" y="233363"/>
                    </a:cubicBezTo>
                    <a:cubicBezTo>
                      <a:pt x="41275" y="228600"/>
                      <a:pt x="45300" y="224306"/>
                      <a:pt x="47625" y="219075"/>
                    </a:cubicBezTo>
                    <a:cubicBezTo>
                      <a:pt x="56683" y="198694"/>
                      <a:pt x="56369" y="190850"/>
                      <a:pt x="61912" y="171450"/>
                    </a:cubicBezTo>
                    <a:cubicBezTo>
                      <a:pt x="63291" y="166623"/>
                      <a:pt x="65087" y="161925"/>
                      <a:pt x="66675" y="157163"/>
                    </a:cubicBezTo>
                    <a:cubicBezTo>
                      <a:pt x="68232" y="147817"/>
                      <a:pt x="73345" y="115243"/>
                      <a:pt x="76200" y="104775"/>
                    </a:cubicBezTo>
                    <a:cubicBezTo>
                      <a:pt x="78842" y="95089"/>
                      <a:pt x="82550" y="85725"/>
                      <a:pt x="85725" y="76200"/>
                    </a:cubicBezTo>
                    <a:cubicBezTo>
                      <a:pt x="85726" y="76198"/>
                      <a:pt x="95249" y="47626"/>
                      <a:pt x="95250" y="47625"/>
                    </a:cubicBezTo>
                    <a:cubicBezTo>
                      <a:pt x="101600" y="42863"/>
                      <a:pt x="108274" y="38504"/>
                      <a:pt x="114300" y="33338"/>
                    </a:cubicBezTo>
                    <a:cubicBezTo>
                      <a:pt x="126381" y="22983"/>
                      <a:pt x="128297" y="16004"/>
                      <a:pt x="142875" y="9525"/>
                    </a:cubicBezTo>
                    <a:cubicBezTo>
                      <a:pt x="152050" y="5447"/>
                      <a:pt x="171450" y="0"/>
                      <a:pt x="171450" y="0"/>
                    </a:cubicBezTo>
                    <a:cubicBezTo>
                      <a:pt x="187366" y="5306"/>
                      <a:pt x="186839" y="5537"/>
                      <a:pt x="204787" y="9525"/>
                    </a:cubicBezTo>
                    <a:cubicBezTo>
                      <a:pt x="239266" y="17187"/>
                      <a:pt x="217359" y="10541"/>
                      <a:pt x="242887" y="19050"/>
                    </a:cubicBezTo>
                    <a:cubicBezTo>
                      <a:pt x="247650" y="22225"/>
                      <a:pt x="251944" y="26250"/>
                      <a:pt x="257175" y="28575"/>
                    </a:cubicBezTo>
                    <a:cubicBezTo>
                      <a:pt x="266350" y="32653"/>
                      <a:pt x="285750" y="38100"/>
                      <a:pt x="285750" y="38100"/>
                    </a:cubicBezTo>
                    <a:cubicBezTo>
                      <a:pt x="290512" y="41275"/>
                      <a:pt x="294918" y="45065"/>
                      <a:pt x="300037" y="47625"/>
                    </a:cubicBezTo>
                    <a:cubicBezTo>
                      <a:pt x="318951" y="57082"/>
                      <a:pt x="311064" y="46315"/>
                      <a:pt x="328612" y="61913"/>
                    </a:cubicBezTo>
                    <a:cubicBezTo>
                      <a:pt x="377542" y="105407"/>
                      <a:pt x="339049" y="78397"/>
                      <a:pt x="371475" y="100013"/>
                    </a:cubicBezTo>
                    <a:cubicBezTo>
                      <a:pt x="374650" y="104775"/>
                      <a:pt x="376692" y="110531"/>
                      <a:pt x="381000" y="114300"/>
                    </a:cubicBezTo>
                    <a:cubicBezTo>
                      <a:pt x="401154" y="131935"/>
                      <a:pt x="404239" y="131571"/>
                      <a:pt x="423862" y="138113"/>
                    </a:cubicBezTo>
                    <a:lnTo>
                      <a:pt x="461962" y="166688"/>
                    </a:lnTo>
                    <a:lnTo>
                      <a:pt x="442912" y="176213"/>
                    </a:lnTo>
                    <a:cubicBezTo>
                      <a:pt x="441325" y="190500"/>
                      <a:pt x="437194" y="204732"/>
                      <a:pt x="438150" y="219075"/>
                    </a:cubicBezTo>
                    <a:cubicBezTo>
                      <a:pt x="438818" y="229093"/>
                      <a:pt x="444500" y="238125"/>
                      <a:pt x="447675" y="247650"/>
                    </a:cubicBezTo>
                    <a:cubicBezTo>
                      <a:pt x="447677" y="247655"/>
                      <a:pt x="457196" y="276220"/>
                      <a:pt x="457200" y="276225"/>
                    </a:cubicBezTo>
                    <a:lnTo>
                      <a:pt x="466725" y="290513"/>
                    </a:lnTo>
                    <a:cubicBezTo>
                      <a:pt x="472765" y="308633"/>
                      <a:pt x="473699" y="319790"/>
                      <a:pt x="485775" y="333375"/>
                    </a:cubicBezTo>
                    <a:cubicBezTo>
                      <a:pt x="494724" y="343443"/>
                      <a:pt x="506878" y="350742"/>
                      <a:pt x="514350" y="361950"/>
                    </a:cubicBezTo>
                    <a:cubicBezTo>
                      <a:pt x="523039" y="374984"/>
                      <a:pt x="523123" y="379079"/>
                      <a:pt x="538162" y="385763"/>
                    </a:cubicBezTo>
                    <a:cubicBezTo>
                      <a:pt x="547337" y="389841"/>
                      <a:pt x="557212" y="392113"/>
                      <a:pt x="566737" y="395288"/>
                    </a:cubicBezTo>
                    <a:cubicBezTo>
                      <a:pt x="587227" y="402118"/>
                      <a:pt x="576165" y="398835"/>
                      <a:pt x="600075" y="404813"/>
                    </a:cubicBezTo>
                    <a:cubicBezTo>
                      <a:pt x="609157" y="441146"/>
                      <a:pt x="600842" y="405730"/>
                      <a:pt x="609600" y="452438"/>
                    </a:cubicBezTo>
                    <a:cubicBezTo>
                      <a:pt x="612584" y="468350"/>
                      <a:pt x="614006" y="484704"/>
                      <a:pt x="619125" y="500063"/>
                    </a:cubicBezTo>
                    <a:cubicBezTo>
                      <a:pt x="631092" y="535966"/>
                      <a:pt x="614951" y="491717"/>
                      <a:pt x="633412" y="528638"/>
                    </a:cubicBezTo>
                    <a:cubicBezTo>
                      <a:pt x="635657" y="533128"/>
                      <a:pt x="633412" y="540544"/>
                      <a:pt x="633412" y="542925"/>
                    </a:cubicBezTo>
                    <a:close/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25400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38" name="Freeform 10"/>
              <p:cNvSpPr/>
              <p:nvPr/>
            </p:nvSpPr>
            <p:spPr>
              <a:xfrm>
                <a:off x="15481785" y="5572295"/>
                <a:ext cx="1855154" cy="3674161"/>
              </a:xfrm>
              <a:custGeom>
                <a:avLst/>
                <a:gdLst>
                  <a:gd name="connsiteX0" fmla="*/ 67409 w 686534"/>
                  <a:gd name="connsiteY0" fmla="*/ 200025 h 1410525"/>
                  <a:gd name="connsiteX1" fmla="*/ 67409 w 686534"/>
                  <a:gd name="connsiteY1" fmla="*/ 200025 h 1410525"/>
                  <a:gd name="connsiteX2" fmla="*/ 134084 w 686534"/>
                  <a:gd name="connsiteY2" fmla="*/ 166688 h 1410525"/>
                  <a:gd name="connsiteX3" fmla="*/ 148371 w 686534"/>
                  <a:gd name="connsiteY3" fmla="*/ 161925 h 1410525"/>
                  <a:gd name="connsiteX4" fmla="*/ 176946 w 686534"/>
                  <a:gd name="connsiteY4" fmla="*/ 142875 h 1410525"/>
                  <a:gd name="connsiteX5" fmla="*/ 195996 w 686534"/>
                  <a:gd name="connsiteY5" fmla="*/ 133350 h 1410525"/>
                  <a:gd name="connsiteX6" fmla="*/ 210284 w 686534"/>
                  <a:gd name="connsiteY6" fmla="*/ 123825 h 1410525"/>
                  <a:gd name="connsiteX7" fmla="*/ 224571 w 686534"/>
                  <a:gd name="connsiteY7" fmla="*/ 119063 h 1410525"/>
                  <a:gd name="connsiteX8" fmla="*/ 253146 w 686534"/>
                  <a:gd name="connsiteY8" fmla="*/ 100013 h 1410525"/>
                  <a:gd name="connsiteX9" fmla="*/ 286484 w 686534"/>
                  <a:gd name="connsiteY9" fmla="*/ 85725 h 1410525"/>
                  <a:gd name="connsiteX10" fmla="*/ 305534 w 686534"/>
                  <a:gd name="connsiteY10" fmla="*/ 71438 h 1410525"/>
                  <a:gd name="connsiteX11" fmla="*/ 334109 w 686534"/>
                  <a:gd name="connsiteY11" fmla="*/ 52388 h 1410525"/>
                  <a:gd name="connsiteX12" fmla="*/ 362684 w 686534"/>
                  <a:gd name="connsiteY12" fmla="*/ 33338 h 1410525"/>
                  <a:gd name="connsiteX13" fmla="*/ 391259 w 686534"/>
                  <a:gd name="connsiteY13" fmla="*/ 19050 h 1410525"/>
                  <a:gd name="connsiteX14" fmla="*/ 405546 w 686534"/>
                  <a:gd name="connsiteY14" fmla="*/ 9525 h 1410525"/>
                  <a:gd name="connsiteX15" fmla="*/ 448409 w 686534"/>
                  <a:gd name="connsiteY15" fmla="*/ 0 h 1410525"/>
                  <a:gd name="connsiteX16" fmla="*/ 491271 w 686534"/>
                  <a:gd name="connsiteY16" fmla="*/ 23813 h 1410525"/>
                  <a:gd name="connsiteX17" fmla="*/ 500796 w 686534"/>
                  <a:gd name="connsiteY17" fmla="*/ 52388 h 1410525"/>
                  <a:gd name="connsiteX18" fmla="*/ 519846 w 686534"/>
                  <a:gd name="connsiteY18" fmla="*/ 80963 h 1410525"/>
                  <a:gd name="connsiteX19" fmla="*/ 543659 w 686534"/>
                  <a:gd name="connsiteY19" fmla="*/ 123825 h 1410525"/>
                  <a:gd name="connsiteX20" fmla="*/ 553184 w 686534"/>
                  <a:gd name="connsiteY20" fmla="*/ 138113 h 1410525"/>
                  <a:gd name="connsiteX21" fmla="*/ 581759 w 686534"/>
                  <a:gd name="connsiteY21" fmla="*/ 147638 h 1410525"/>
                  <a:gd name="connsiteX22" fmla="*/ 596046 w 686534"/>
                  <a:gd name="connsiteY22" fmla="*/ 152400 h 1410525"/>
                  <a:gd name="connsiteX23" fmla="*/ 610334 w 686534"/>
                  <a:gd name="connsiteY23" fmla="*/ 147638 h 1410525"/>
                  <a:gd name="connsiteX24" fmla="*/ 653196 w 686534"/>
                  <a:gd name="connsiteY24" fmla="*/ 171450 h 1410525"/>
                  <a:gd name="connsiteX25" fmla="*/ 667484 w 686534"/>
                  <a:gd name="connsiteY25" fmla="*/ 180975 h 1410525"/>
                  <a:gd name="connsiteX26" fmla="*/ 677009 w 686534"/>
                  <a:gd name="connsiteY26" fmla="*/ 195263 h 1410525"/>
                  <a:gd name="connsiteX27" fmla="*/ 686534 w 686534"/>
                  <a:gd name="connsiteY27" fmla="*/ 223838 h 1410525"/>
                  <a:gd name="connsiteX28" fmla="*/ 672246 w 686534"/>
                  <a:gd name="connsiteY28" fmla="*/ 333375 h 1410525"/>
                  <a:gd name="connsiteX29" fmla="*/ 662721 w 686534"/>
                  <a:gd name="connsiteY29" fmla="*/ 400050 h 1410525"/>
                  <a:gd name="connsiteX30" fmla="*/ 648434 w 686534"/>
                  <a:gd name="connsiteY30" fmla="*/ 452438 h 1410525"/>
                  <a:gd name="connsiteX31" fmla="*/ 638909 w 686534"/>
                  <a:gd name="connsiteY31" fmla="*/ 466725 h 1410525"/>
                  <a:gd name="connsiteX32" fmla="*/ 629384 w 686534"/>
                  <a:gd name="connsiteY32" fmla="*/ 519113 h 1410525"/>
                  <a:gd name="connsiteX33" fmla="*/ 624621 w 686534"/>
                  <a:gd name="connsiteY33" fmla="*/ 538163 h 1410525"/>
                  <a:gd name="connsiteX34" fmla="*/ 615096 w 686534"/>
                  <a:gd name="connsiteY34" fmla="*/ 581025 h 1410525"/>
                  <a:gd name="connsiteX35" fmla="*/ 605571 w 686534"/>
                  <a:gd name="connsiteY35" fmla="*/ 614363 h 1410525"/>
                  <a:gd name="connsiteX36" fmla="*/ 576996 w 686534"/>
                  <a:gd name="connsiteY36" fmla="*/ 657225 h 1410525"/>
                  <a:gd name="connsiteX37" fmla="*/ 567471 w 686534"/>
                  <a:gd name="connsiteY37" fmla="*/ 671513 h 1410525"/>
                  <a:gd name="connsiteX38" fmla="*/ 557946 w 686534"/>
                  <a:gd name="connsiteY38" fmla="*/ 685800 h 1410525"/>
                  <a:gd name="connsiteX39" fmla="*/ 557946 w 686534"/>
                  <a:gd name="connsiteY39" fmla="*/ 790575 h 1410525"/>
                  <a:gd name="connsiteX40" fmla="*/ 548421 w 686534"/>
                  <a:gd name="connsiteY40" fmla="*/ 828675 h 1410525"/>
                  <a:gd name="connsiteX41" fmla="*/ 543659 w 686534"/>
                  <a:gd name="connsiteY41" fmla="*/ 842963 h 1410525"/>
                  <a:gd name="connsiteX42" fmla="*/ 524609 w 686534"/>
                  <a:gd name="connsiteY42" fmla="*/ 871538 h 1410525"/>
                  <a:gd name="connsiteX43" fmla="*/ 515084 w 686534"/>
                  <a:gd name="connsiteY43" fmla="*/ 885825 h 1410525"/>
                  <a:gd name="connsiteX44" fmla="*/ 510321 w 686534"/>
                  <a:gd name="connsiteY44" fmla="*/ 900113 h 1410525"/>
                  <a:gd name="connsiteX45" fmla="*/ 519846 w 686534"/>
                  <a:gd name="connsiteY45" fmla="*/ 933450 h 1410525"/>
                  <a:gd name="connsiteX46" fmla="*/ 529371 w 686534"/>
                  <a:gd name="connsiteY46" fmla="*/ 962025 h 1410525"/>
                  <a:gd name="connsiteX47" fmla="*/ 534134 w 686534"/>
                  <a:gd name="connsiteY47" fmla="*/ 976313 h 1410525"/>
                  <a:gd name="connsiteX48" fmla="*/ 553184 w 686534"/>
                  <a:gd name="connsiteY48" fmla="*/ 1004888 h 1410525"/>
                  <a:gd name="connsiteX49" fmla="*/ 557946 w 686534"/>
                  <a:gd name="connsiteY49" fmla="*/ 1023938 h 1410525"/>
                  <a:gd name="connsiteX50" fmla="*/ 562709 w 686534"/>
                  <a:gd name="connsiteY50" fmla="*/ 1038225 h 1410525"/>
                  <a:gd name="connsiteX51" fmla="*/ 553184 w 686534"/>
                  <a:gd name="connsiteY51" fmla="*/ 1100138 h 1410525"/>
                  <a:gd name="connsiteX52" fmla="*/ 548421 w 686534"/>
                  <a:gd name="connsiteY52" fmla="*/ 1119188 h 1410525"/>
                  <a:gd name="connsiteX53" fmla="*/ 538896 w 686534"/>
                  <a:gd name="connsiteY53" fmla="*/ 1133475 h 1410525"/>
                  <a:gd name="connsiteX54" fmla="*/ 534134 w 686534"/>
                  <a:gd name="connsiteY54" fmla="*/ 1147763 h 1410525"/>
                  <a:gd name="connsiteX55" fmla="*/ 562709 w 686534"/>
                  <a:gd name="connsiteY55" fmla="*/ 1171575 h 1410525"/>
                  <a:gd name="connsiteX56" fmla="*/ 581759 w 686534"/>
                  <a:gd name="connsiteY56" fmla="*/ 1200150 h 1410525"/>
                  <a:gd name="connsiteX57" fmla="*/ 596046 w 686534"/>
                  <a:gd name="connsiteY57" fmla="*/ 1247775 h 1410525"/>
                  <a:gd name="connsiteX58" fmla="*/ 600809 w 686534"/>
                  <a:gd name="connsiteY58" fmla="*/ 1285875 h 1410525"/>
                  <a:gd name="connsiteX59" fmla="*/ 596046 w 686534"/>
                  <a:gd name="connsiteY59" fmla="*/ 1309688 h 1410525"/>
                  <a:gd name="connsiteX60" fmla="*/ 581759 w 686534"/>
                  <a:gd name="connsiteY60" fmla="*/ 1347788 h 1410525"/>
                  <a:gd name="connsiteX61" fmla="*/ 572234 w 686534"/>
                  <a:gd name="connsiteY61" fmla="*/ 1366838 h 1410525"/>
                  <a:gd name="connsiteX62" fmla="*/ 538896 w 686534"/>
                  <a:gd name="connsiteY62" fmla="*/ 1381125 h 1410525"/>
                  <a:gd name="connsiteX63" fmla="*/ 524609 w 686534"/>
                  <a:gd name="connsiteY63" fmla="*/ 1385888 h 1410525"/>
                  <a:gd name="connsiteX64" fmla="*/ 510321 w 686534"/>
                  <a:gd name="connsiteY64" fmla="*/ 1371600 h 1410525"/>
                  <a:gd name="connsiteX65" fmla="*/ 515084 w 686534"/>
                  <a:gd name="connsiteY65" fmla="*/ 1357313 h 1410525"/>
                  <a:gd name="connsiteX66" fmla="*/ 505559 w 686534"/>
                  <a:gd name="connsiteY66" fmla="*/ 1371600 h 1410525"/>
                  <a:gd name="connsiteX67" fmla="*/ 491271 w 686534"/>
                  <a:gd name="connsiteY67" fmla="*/ 1381125 h 1410525"/>
                  <a:gd name="connsiteX68" fmla="*/ 467459 w 686534"/>
                  <a:gd name="connsiteY68" fmla="*/ 1409700 h 1410525"/>
                  <a:gd name="connsiteX69" fmla="*/ 453171 w 686534"/>
                  <a:gd name="connsiteY69" fmla="*/ 1404938 h 1410525"/>
                  <a:gd name="connsiteX70" fmla="*/ 410309 w 686534"/>
                  <a:gd name="connsiteY70" fmla="*/ 1395413 h 1410525"/>
                  <a:gd name="connsiteX71" fmla="*/ 400784 w 686534"/>
                  <a:gd name="connsiteY71" fmla="*/ 1381125 h 1410525"/>
                  <a:gd name="connsiteX72" fmla="*/ 396021 w 686534"/>
                  <a:gd name="connsiteY72" fmla="*/ 1366838 h 1410525"/>
                  <a:gd name="connsiteX73" fmla="*/ 376971 w 686534"/>
                  <a:gd name="connsiteY73" fmla="*/ 1338263 h 1410525"/>
                  <a:gd name="connsiteX74" fmla="*/ 367446 w 686534"/>
                  <a:gd name="connsiteY74" fmla="*/ 1323975 h 1410525"/>
                  <a:gd name="connsiteX75" fmla="*/ 357921 w 686534"/>
                  <a:gd name="connsiteY75" fmla="*/ 1304925 h 1410525"/>
                  <a:gd name="connsiteX76" fmla="*/ 353159 w 686534"/>
                  <a:gd name="connsiteY76" fmla="*/ 1290638 h 1410525"/>
                  <a:gd name="connsiteX77" fmla="*/ 343634 w 686534"/>
                  <a:gd name="connsiteY77" fmla="*/ 1276350 h 1410525"/>
                  <a:gd name="connsiteX78" fmla="*/ 334109 w 686534"/>
                  <a:gd name="connsiteY78" fmla="*/ 1233488 h 1410525"/>
                  <a:gd name="connsiteX79" fmla="*/ 329346 w 686534"/>
                  <a:gd name="connsiteY79" fmla="*/ 1214438 h 1410525"/>
                  <a:gd name="connsiteX80" fmla="*/ 324584 w 686534"/>
                  <a:gd name="connsiteY80" fmla="*/ 1200150 h 1410525"/>
                  <a:gd name="connsiteX81" fmla="*/ 319821 w 686534"/>
                  <a:gd name="connsiteY81" fmla="*/ 1176338 h 1410525"/>
                  <a:gd name="connsiteX82" fmla="*/ 315059 w 686534"/>
                  <a:gd name="connsiteY82" fmla="*/ 1162050 h 1410525"/>
                  <a:gd name="connsiteX83" fmla="*/ 310296 w 686534"/>
                  <a:gd name="connsiteY83" fmla="*/ 1143000 h 1410525"/>
                  <a:gd name="connsiteX84" fmla="*/ 300771 w 686534"/>
                  <a:gd name="connsiteY84" fmla="*/ 1123950 h 1410525"/>
                  <a:gd name="connsiteX85" fmla="*/ 291246 w 686534"/>
                  <a:gd name="connsiteY85" fmla="*/ 1100138 h 1410525"/>
                  <a:gd name="connsiteX86" fmla="*/ 281721 w 686534"/>
                  <a:gd name="connsiteY86" fmla="*/ 1081088 h 1410525"/>
                  <a:gd name="connsiteX87" fmla="*/ 267434 w 686534"/>
                  <a:gd name="connsiteY87" fmla="*/ 1047750 h 1410525"/>
                  <a:gd name="connsiteX88" fmla="*/ 257909 w 686534"/>
                  <a:gd name="connsiteY88" fmla="*/ 1033463 h 1410525"/>
                  <a:gd name="connsiteX89" fmla="*/ 243621 w 686534"/>
                  <a:gd name="connsiteY89" fmla="*/ 1004888 h 1410525"/>
                  <a:gd name="connsiteX90" fmla="*/ 234096 w 686534"/>
                  <a:gd name="connsiteY90" fmla="*/ 971550 h 1410525"/>
                  <a:gd name="connsiteX91" fmla="*/ 229334 w 686534"/>
                  <a:gd name="connsiteY91" fmla="*/ 957263 h 1410525"/>
                  <a:gd name="connsiteX92" fmla="*/ 215046 w 686534"/>
                  <a:gd name="connsiteY92" fmla="*/ 904875 h 1410525"/>
                  <a:gd name="connsiteX93" fmla="*/ 205521 w 686534"/>
                  <a:gd name="connsiteY93" fmla="*/ 885825 h 1410525"/>
                  <a:gd name="connsiteX94" fmla="*/ 200759 w 686534"/>
                  <a:gd name="connsiteY94" fmla="*/ 871538 h 1410525"/>
                  <a:gd name="connsiteX95" fmla="*/ 191234 w 686534"/>
                  <a:gd name="connsiteY95" fmla="*/ 852488 h 1410525"/>
                  <a:gd name="connsiteX96" fmla="*/ 181709 w 686534"/>
                  <a:gd name="connsiteY96" fmla="*/ 823913 h 1410525"/>
                  <a:gd name="connsiteX97" fmla="*/ 176946 w 686534"/>
                  <a:gd name="connsiteY97" fmla="*/ 804863 h 1410525"/>
                  <a:gd name="connsiteX98" fmla="*/ 148371 w 686534"/>
                  <a:gd name="connsiteY98" fmla="*/ 757238 h 1410525"/>
                  <a:gd name="connsiteX99" fmla="*/ 134084 w 686534"/>
                  <a:gd name="connsiteY99" fmla="*/ 742950 h 1410525"/>
                  <a:gd name="connsiteX100" fmla="*/ 119796 w 686534"/>
                  <a:gd name="connsiteY100" fmla="*/ 714375 h 1410525"/>
                  <a:gd name="connsiteX101" fmla="*/ 115034 w 686534"/>
                  <a:gd name="connsiteY101" fmla="*/ 700088 h 1410525"/>
                  <a:gd name="connsiteX102" fmla="*/ 100746 w 686534"/>
                  <a:gd name="connsiteY102" fmla="*/ 685800 h 1410525"/>
                  <a:gd name="connsiteX103" fmla="*/ 81696 w 686534"/>
                  <a:gd name="connsiteY103" fmla="*/ 657225 h 1410525"/>
                  <a:gd name="connsiteX104" fmla="*/ 57884 w 686534"/>
                  <a:gd name="connsiteY104" fmla="*/ 633413 h 1410525"/>
                  <a:gd name="connsiteX105" fmla="*/ 38834 w 686534"/>
                  <a:gd name="connsiteY105" fmla="*/ 628650 h 1410525"/>
                  <a:gd name="connsiteX106" fmla="*/ 34071 w 686534"/>
                  <a:gd name="connsiteY106" fmla="*/ 614363 h 1410525"/>
                  <a:gd name="connsiteX107" fmla="*/ 10259 w 686534"/>
                  <a:gd name="connsiteY107" fmla="*/ 585788 h 1410525"/>
                  <a:gd name="connsiteX108" fmla="*/ 10259 w 686534"/>
                  <a:gd name="connsiteY108" fmla="*/ 557213 h 1410525"/>
                  <a:gd name="connsiteX109" fmla="*/ 38834 w 686534"/>
                  <a:gd name="connsiteY109" fmla="*/ 547688 h 1410525"/>
                  <a:gd name="connsiteX110" fmla="*/ 53121 w 686534"/>
                  <a:gd name="connsiteY110" fmla="*/ 542925 h 1410525"/>
                  <a:gd name="connsiteX111" fmla="*/ 76934 w 686534"/>
                  <a:gd name="connsiteY111" fmla="*/ 519113 h 1410525"/>
                  <a:gd name="connsiteX112" fmla="*/ 86459 w 686534"/>
                  <a:gd name="connsiteY112" fmla="*/ 504825 h 1410525"/>
                  <a:gd name="connsiteX113" fmla="*/ 100746 w 686534"/>
                  <a:gd name="connsiteY113" fmla="*/ 490538 h 1410525"/>
                  <a:gd name="connsiteX114" fmla="*/ 110271 w 686534"/>
                  <a:gd name="connsiteY114" fmla="*/ 461963 h 1410525"/>
                  <a:gd name="connsiteX115" fmla="*/ 115034 w 686534"/>
                  <a:gd name="connsiteY115" fmla="*/ 447675 h 1410525"/>
                  <a:gd name="connsiteX116" fmla="*/ 124559 w 686534"/>
                  <a:gd name="connsiteY116" fmla="*/ 428625 h 1410525"/>
                  <a:gd name="connsiteX117" fmla="*/ 129321 w 686534"/>
                  <a:gd name="connsiteY117" fmla="*/ 414338 h 1410525"/>
                  <a:gd name="connsiteX118" fmla="*/ 148371 w 686534"/>
                  <a:gd name="connsiteY118" fmla="*/ 385763 h 1410525"/>
                  <a:gd name="connsiteX119" fmla="*/ 162659 w 686534"/>
                  <a:gd name="connsiteY119" fmla="*/ 357188 h 1410525"/>
                  <a:gd name="connsiteX120" fmla="*/ 167421 w 686534"/>
                  <a:gd name="connsiteY120" fmla="*/ 342900 h 1410525"/>
                  <a:gd name="connsiteX121" fmla="*/ 162659 w 686534"/>
                  <a:gd name="connsiteY121" fmla="*/ 290513 h 1410525"/>
                  <a:gd name="connsiteX122" fmla="*/ 134084 w 686534"/>
                  <a:gd name="connsiteY122" fmla="*/ 280988 h 1410525"/>
                  <a:gd name="connsiteX123" fmla="*/ 81696 w 686534"/>
                  <a:gd name="connsiteY123" fmla="*/ 271463 h 1410525"/>
                  <a:gd name="connsiteX124" fmla="*/ 62646 w 686534"/>
                  <a:gd name="connsiteY124" fmla="*/ 242888 h 1410525"/>
                  <a:gd name="connsiteX125" fmla="*/ 67409 w 686534"/>
                  <a:gd name="connsiteY125" fmla="*/ 214313 h 1410525"/>
                  <a:gd name="connsiteX126" fmla="*/ 86459 w 686534"/>
                  <a:gd name="connsiteY126" fmla="*/ 180975 h 1410525"/>
                  <a:gd name="connsiteX127" fmla="*/ 110271 w 686534"/>
                  <a:gd name="connsiteY127" fmla="*/ 176213 h 1410525"/>
                  <a:gd name="connsiteX128" fmla="*/ 124559 w 686534"/>
                  <a:gd name="connsiteY128" fmla="*/ 161925 h 1410525"/>
                  <a:gd name="connsiteX129" fmla="*/ 172184 w 686534"/>
                  <a:gd name="connsiteY129" fmla="*/ 147638 h 1410525"/>
                  <a:gd name="connsiteX130" fmla="*/ 357921 w 686534"/>
                  <a:gd name="connsiteY130" fmla="*/ 42863 h 141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</a:cxnLst>
                <a:rect l="l" t="t" r="r" b="b"/>
                <a:pathLst>
                  <a:path w="686534" h="1410525">
                    <a:moveTo>
                      <a:pt x="67409" y="200025"/>
                    </a:moveTo>
                    <a:lnTo>
                      <a:pt x="67409" y="200025"/>
                    </a:lnTo>
                    <a:cubicBezTo>
                      <a:pt x="145282" y="170824"/>
                      <a:pt x="69702" y="202457"/>
                      <a:pt x="134084" y="166688"/>
                    </a:cubicBezTo>
                    <a:cubicBezTo>
                      <a:pt x="138472" y="164250"/>
                      <a:pt x="143983" y="164363"/>
                      <a:pt x="148371" y="161925"/>
                    </a:cubicBezTo>
                    <a:cubicBezTo>
                      <a:pt x="158378" y="156365"/>
                      <a:pt x="166707" y="147995"/>
                      <a:pt x="176946" y="142875"/>
                    </a:cubicBezTo>
                    <a:cubicBezTo>
                      <a:pt x="183296" y="139700"/>
                      <a:pt x="189832" y="136872"/>
                      <a:pt x="195996" y="133350"/>
                    </a:cubicBezTo>
                    <a:cubicBezTo>
                      <a:pt x="200966" y="130510"/>
                      <a:pt x="205164" y="126385"/>
                      <a:pt x="210284" y="123825"/>
                    </a:cubicBezTo>
                    <a:cubicBezTo>
                      <a:pt x="214774" y="121580"/>
                      <a:pt x="219809" y="120650"/>
                      <a:pt x="224571" y="119063"/>
                    </a:cubicBezTo>
                    <a:cubicBezTo>
                      <a:pt x="234096" y="112713"/>
                      <a:pt x="242286" y="103633"/>
                      <a:pt x="253146" y="100013"/>
                    </a:cubicBezTo>
                    <a:cubicBezTo>
                      <a:pt x="267035" y="95383"/>
                      <a:pt x="273033" y="94132"/>
                      <a:pt x="286484" y="85725"/>
                    </a:cubicBezTo>
                    <a:cubicBezTo>
                      <a:pt x="293215" y="81518"/>
                      <a:pt x="299031" y="75990"/>
                      <a:pt x="305534" y="71438"/>
                    </a:cubicBezTo>
                    <a:cubicBezTo>
                      <a:pt x="314912" y="64873"/>
                      <a:pt x="326015" y="60483"/>
                      <a:pt x="334109" y="52388"/>
                    </a:cubicBezTo>
                    <a:cubicBezTo>
                      <a:pt x="351946" y="34550"/>
                      <a:pt x="342006" y="40230"/>
                      <a:pt x="362684" y="33338"/>
                    </a:cubicBezTo>
                    <a:cubicBezTo>
                      <a:pt x="403627" y="6042"/>
                      <a:pt x="351825" y="38768"/>
                      <a:pt x="391259" y="19050"/>
                    </a:cubicBezTo>
                    <a:cubicBezTo>
                      <a:pt x="396378" y="16490"/>
                      <a:pt x="400285" y="11780"/>
                      <a:pt x="405546" y="9525"/>
                    </a:cubicBezTo>
                    <a:cubicBezTo>
                      <a:pt x="411427" y="7005"/>
                      <a:pt x="444177" y="846"/>
                      <a:pt x="448409" y="0"/>
                    </a:cubicBezTo>
                    <a:cubicBezTo>
                      <a:pt x="483374" y="11655"/>
                      <a:pt x="469885" y="2425"/>
                      <a:pt x="491271" y="23813"/>
                    </a:cubicBezTo>
                    <a:cubicBezTo>
                      <a:pt x="494446" y="33338"/>
                      <a:pt x="495227" y="44034"/>
                      <a:pt x="500796" y="52388"/>
                    </a:cubicBezTo>
                    <a:cubicBezTo>
                      <a:pt x="507146" y="61913"/>
                      <a:pt x="516226" y="70103"/>
                      <a:pt x="519846" y="80963"/>
                    </a:cubicBezTo>
                    <a:cubicBezTo>
                      <a:pt x="535044" y="126557"/>
                      <a:pt x="519894" y="95308"/>
                      <a:pt x="543659" y="123825"/>
                    </a:cubicBezTo>
                    <a:cubicBezTo>
                      <a:pt x="547323" y="128222"/>
                      <a:pt x="548330" y="135079"/>
                      <a:pt x="553184" y="138113"/>
                    </a:cubicBezTo>
                    <a:cubicBezTo>
                      <a:pt x="561698" y="143434"/>
                      <a:pt x="572234" y="144463"/>
                      <a:pt x="581759" y="147638"/>
                    </a:cubicBezTo>
                    <a:lnTo>
                      <a:pt x="596046" y="152400"/>
                    </a:lnTo>
                    <a:cubicBezTo>
                      <a:pt x="600809" y="150813"/>
                      <a:pt x="605314" y="147638"/>
                      <a:pt x="610334" y="147638"/>
                    </a:cubicBezTo>
                    <a:cubicBezTo>
                      <a:pt x="622909" y="147638"/>
                      <a:pt x="649116" y="168730"/>
                      <a:pt x="653196" y="171450"/>
                    </a:cubicBezTo>
                    <a:lnTo>
                      <a:pt x="667484" y="180975"/>
                    </a:lnTo>
                    <a:cubicBezTo>
                      <a:pt x="670659" y="185738"/>
                      <a:pt x="674684" y="190032"/>
                      <a:pt x="677009" y="195263"/>
                    </a:cubicBezTo>
                    <a:cubicBezTo>
                      <a:pt x="681087" y="204438"/>
                      <a:pt x="686534" y="223838"/>
                      <a:pt x="686534" y="223838"/>
                    </a:cubicBezTo>
                    <a:cubicBezTo>
                      <a:pt x="671679" y="268395"/>
                      <a:pt x="682270" y="233131"/>
                      <a:pt x="672246" y="333375"/>
                    </a:cubicBezTo>
                    <a:cubicBezTo>
                      <a:pt x="664917" y="406663"/>
                      <a:pt x="672140" y="357666"/>
                      <a:pt x="662721" y="400050"/>
                    </a:cubicBezTo>
                    <a:cubicBezTo>
                      <a:pt x="659739" y="413470"/>
                      <a:pt x="655869" y="441285"/>
                      <a:pt x="648434" y="452438"/>
                    </a:cubicBezTo>
                    <a:lnTo>
                      <a:pt x="638909" y="466725"/>
                    </a:lnTo>
                    <a:cubicBezTo>
                      <a:pt x="635466" y="487382"/>
                      <a:pt x="633817" y="499162"/>
                      <a:pt x="629384" y="519113"/>
                    </a:cubicBezTo>
                    <a:cubicBezTo>
                      <a:pt x="627964" y="525503"/>
                      <a:pt x="625905" y="531745"/>
                      <a:pt x="624621" y="538163"/>
                    </a:cubicBezTo>
                    <a:cubicBezTo>
                      <a:pt x="610291" y="609813"/>
                      <a:pt x="627458" y="537759"/>
                      <a:pt x="615096" y="581025"/>
                    </a:cubicBezTo>
                    <a:cubicBezTo>
                      <a:pt x="613644" y="586108"/>
                      <a:pt x="608932" y="608314"/>
                      <a:pt x="605571" y="614363"/>
                    </a:cubicBezTo>
                    <a:cubicBezTo>
                      <a:pt x="605565" y="614373"/>
                      <a:pt x="581762" y="650076"/>
                      <a:pt x="576996" y="657225"/>
                    </a:cubicBezTo>
                    <a:lnTo>
                      <a:pt x="567471" y="671513"/>
                    </a:lnTo>
                    <a:lnTo>
                      <a:pt x="557946" y="685800"/>
                    </a:lnTo>
                    <a:cubicBezTo>
                      <a:pt x="571565" y="726653"/>
                      <a:pt x="567161" y="707639"/>
                      <a:pt x="557946" y="790575"/>
                    </a:cubicBezTo>
                    <a:cubicBezTo>
                      <a:pt x="556500" y="803586"/>
                      <a:pt x="552560" y="816256"/>
                      <a:pt x="548421" y="828675"/>
                    </a:cubicBezTo>
                    <a:cubicBezTo>
                      <a:pt x="546834" y="833438"/>
                      <a:pt x="546097" y="838575"/>
                      <a:pt x="543659" y="842963"/>
                    </a:cubicBezTo>
                    <a:cubicBezTo>
                      <a:pt x="538100" y="852970"/>
                      <a:pt x="530959" y="862013"/>
                      <a:pt x="524609" y="871538"/>
                    </a:cubicBezTo>
                    <a:cubicBezTo>
                      <a:pt x="521434" y="876300"/>
                      <a:pt x="516894" y="880395"/>
                      <a:pt x="515084" y="885825"/>
                    </a:cubicBezTo>
                    <a:lnTo>
                      <a:pt x="510321" y="900113"/>
                    </a:lnTo>
                    <a:cubicBezTo>
                      <a:pt x="526315" y="948089"/>
                      <a:pt x="501922" y="873700"/>
                      <a:pt x="519846" y="933450"/>
                    </a:cubicBezTo>
                    <a:cubicBezTo>
                      <a:pt x="522731" y="943067"/>
                      <a:pt x="526196" y="952500"/>
                      <a:pt x="529371" y="962025"/>
                    </a:cubicBezTo>
                    <a:cubicBezTo>
                      <a:pt x="530959" y="966788"/>
                      <a:pt x="531349" y="972136"/>
                      <a:pt x="534134" y="976313"/>
                    </a:cubicBezTo>
                    <a:lnTo>
                      <a:pt x="553184" y="1004888"/>
                    </a:lnTo>
                    <a:cubicBezTo>
                      <a:pt x="554771" y="1011238"/>
                      <a:pt x="556148" y="1017644"/>
                      <a:pt x="557946" y="1023938"/>
                    </a:cubicBezTo>
                    <a:cubicBezTo>
                      <a:pt x="559325" y="1028765"/>
                      <a:pt x="562709" y="1033205"/>
                      <a:pt x="562709" y="1038225"/>
                    </a:cubicBezTo>
                    <a:cubicBezTo>
                      <a:pt x="562709" y="1052649"/>
                      <a:pt x="556808" y="1083829"/>
                      <a:pt x="553184" y="1100138"/>
                    </a:cubicBezTo>
                    <a:cubicBezTo>
                      <a:pt x="551764" y="1106528"/>
                      <a:pt x="550999" y="1113172"/>
                      <a:pt x="548421" y="1119188"/>
                    </a:cubicBezTo>
                    <a:cubicBezTo>
                      <a:pt x="546166" y="1124449"/>
                      <a:pt x="542071" y="1128713"/>
                      <a:pt x="538896" y="1133475"/>
                    </a:cubicBezTo>
                    <a:cubicBezTo>
                      <a:pt x="537309" y="1138238"/>
                      <a:pt x="532546" y="1143000"/>
                      <a:pt x="534134" y="1147763"/>
                    </a:cubicBezTo>
                    <a:cubicBezTo>
                      <a:pt x="536753" y="1155621"/>
                      <a:pt x="556173" y="1167218"/>
                      <a:pt x="562709" y="1171575"/>
                    </a:cubicBezTo>
                    <a:cubicBezTo>
                      <a:pt x="569059" y="1181100"/>
                      <a:pt x="578139" y="1189290"/>
                      <a:pt x="581759" y="1200150"/>
                    </a:cubicBezTo>
                    <a:cubicBezTo>
                      <a:pt x="585996" y="1212860"/>
                      <a:pt x="593646" y="1233375"/>
                      <a:pt x="596046" y="1247775"/>
                    </a:cubicBezTo>
                    <a:cubicBezTo>
                      <a:pt x="598150" y="1260400"/>
                      <a:pt x="599221" y="1273175"/>
                      <a:pt x="600809" y="1285875"/>
                    </a:cubicBezTo>
                    <a:cubicBezTo>
                      <a:pt x="599221" y="1293813"/>
                      <a:pt x="598009" y="1301835"/>
                      <a:pt x="596046" y="1309688"/>
                    </a:cubicBezTo>
                    <a:cubicBezTo>
                      <a:pt x="593801" y="1318667"/>
                      <a:pt x="584258" y="1342166"/>
                      <a:pt x="581759" y="1347788"/>
                    </a:cubicBezTo>
                    <a:cubicBezTo>
                      <a:pt x="578876" y="1354276"/>
                      <a:pt x="576779" y="1361384"/>
                      <a:pt x="572234" y="1366838"/>
                    </a:cubicBezTo>
                    <a:cubicBezTo>
                      <a:pt x="563171" y="1377714"/>
                      <a:pt x="551297" y="1377582"/>
                      <a:pt x="538896" y="1381125"/>
                    </a:cubicBezTo>
                    <a:cubicBezTo>
                      <a:pt x="534069" y="1382504"/>
                      <a:pt x="529371" y="1384300"/>
                      <a:pt x="524609" y="1385888"/>
                    </a:cubicBezTo>
                    <a:cubicBezTo>
                      <a:pt x="519846" y="1381125"/>
                      <a:pt x="512451" y="1377990"/>
                      <a:pt x="510321" y="1371600"/>
                    </a:cubicBezTo>
                    <a:cubicBezTo>
                      <a:pt x="508734" y="1366838"/>
                      <a:pt x="520104" y="1357313"/>
                      <a:pt x="515084" y="1357313"/>
                    </a:cubicBezTo>
                    <a:cubicBezTo>
                      <a:pt x="509360" y="1357313"/>
                      <a:pt x="509606" y="1367553"/>
                      <a:pt x="505559" y="1371600"/>
                    </a:cubicBezTo>
                    <a:cubicBezTo>
                      <a:pt x="501511" y="1375647"/>
                      <a:pt x="496034" y="1377950"/>
                      <a:pt x="491271" y="1381125"/>
                    </a:cubicBezTo>
                    <a:cubicBezTo>
                      <a:pt x="486018" y="1391631"/>
                      <a:pt x="482145" y="1407252"/>
                      <a:pt x="467459" y="1409700"/>
                    </a:cubicBezTo>
                    <a:cubicBezTo>
                      <a:pt x="462507" y="1410525"/>
                      <a:pt x="458072" y="1406027"/>
                      <a:pt x="453171" y="1404938"/>
                    </a:cubicBezTo>
                    <a:cubicBezTo>
                      <a:pt x="402884" y="1393763"/>
                      <a:pt x="442470" y="1406133"/>
                      <a:pt x="410309" y="1395413"/>
                    </a:cubicBezTo>
                    <a:cubicBezTo>
                      <a:pt x="407134" y="1390650"/>
                      <a:pt x="403344" y="1386245"/>
                      <a:pt x="400784" y="1381125"/>
                    </a:cubicBezTo>
                    <a:cubicBezTo>
                      <a:pt x="398539" y="1376635"/>
                      <a:pt x="398459" y="1371226"/>
                      <a:pt x="396021" y="1366838"/>
                    </a:cubicBezTo>
                    <a:cubicBezTo>
                      <a:pt x="390461" y="1356831"/>
                      <a:pt x="383321" y="1347788"/>
                      <a:pt x="376971" y="1338263"/>
                    </a:cubicBezTo>
                    <a:cubicBezTo>
                      <a:pt x="373796" y="1333500"/>
                      <a:pt x="370006" y="1329095"/>
                      <a:pt x="367446" y="1323975"/>
                    </a:cubicBezTo>
                    <a:cubicBezTo>
                      <a:pt x="364271" y="1317625"/>
                      <a:pt x="360718" y="1311451"/>
                      <a:pt x="357921" y="1304925"/>
                    </a:cubicBezTo>
                    <a:cubicBezTo>
                      <a:pt x="355944" y="1300311"/>
                      <a:pt x="355404" y="1295128"/>
                      <a:pt x="353159" y="1290638"/>
                    </a:cubicBezTo>
                    <a:cubicBezTo>
                      <a:pt x="350599" y="1285518"/>
                      <a:pt x="346809" y="1281113"/>
                      <a:pt x="343634" y="1276350"/>
                    </a:cubicBezTo>
                    <a:cubicBezTo>
                      <a:pt x="332018" y="1229891"/>
                      <a:pt x="346201" y="1287903"/>
                      <a:pt x="334109" y="1233488"/>
                    </a:cubicBezTo>
                    <a:cubicBezTo>
                      <a:pt x="332689" y="1227098"/>
                      <a:pt x="331144" y="1220732"/>
                      <a:pt x="329346" y="1214438"/>
                    </a:cubicBezTo>
                    <a:cubicBezTo>
                      <a:pt x="327967" y="1209611"/>
                      <a:pt x="325802" y="1205020"/>
                      <a:pt x="324584" y="1200150"/>
                    </a:cubicBezTo>
                    <a:cubicBezTo>
                      <a:pt x="322621" y="1192297"/>
                      <a:pt x="321784" y="1184191"/>
                      <a:pt x="319821" y="1176338"/>
                    </a:cubicBezTo>
                    <a:cubicBezTo>
                      <a:pt x="318603" y="1171468"/>
                      <a:pt x="316438" y="1166877"/>
                      <a:pt x="315059" y="1162050"/>
                    </a:cubicBezTo>
                    <a:cubicBezTo>
                      <a:pt x="313261" y="1155756"/>
                      <a:pt x="312594" y="1149129"/>
                      <a:pt x="310296" y="1143000"/>
                    </a:cubicBezTo>
                    <a:cubicBezTo>
                      <a:pt x="307803" y="1136353"/>
                      <a:pt x="303654" y="1130438"/>
                      <a:pt x="300771" y="1123950"/>
                    </a:cubicBezTo>
                    <a:cubicBezTo>
                      <a:pt x="297299" y="1116138"/>
                      <a:pt x="294718" y="1107950"/>
                      <a:pt x="291246" y="1100138"/>
                    </a:cubicBezTo>
                    <a:cubicBezTo>
                      <a:pt x="288363" y="1093650"/>
                      <a:pt x="284518" y="1087614"/>
                      <a:pt x="281721" y="1081088"/>
                    </a:cubicBezTo>
                    <a:cubicBezTo>
                      <a:pt x="270271" y="1054371"/>
                      <a:pt x="285487" y="1079343"/>
                      <a:pt x="267434" y="1047750"/>
                    </a:cubicBezTo>
                    <a:cubicBezTo>
                      <a:pt x="264594" y="1042780"/>
                      <a:pt x="260469" y="1038582"/>
                      <a:pt x="257909" y="1033463"/>
                    </a:cubicBezTo>
                    <a:cubicBezTo>
                      <a:pt x="238191" y="994029"/>
                      <a:pt x="270917" y="1045831"/>
                      <a:pt x="243621" y="1004888"/>
                    </a:cubicBezTo>
                    <a:cubicBezTo>
                      <a:pt x="232201" y="970624"/>
                      <a:pt x="246059" y="1013419"/>
                      <a:pt x="234096" y="971550"/>
                    </a:cubicBezTo>
                    <a:cubicBezTo>
                      <a:pt x="232717" y="966723"/>
                      <a:pt x="230655" y="962106"/>
                      <a:pt x="229334" y="957263"/>
                    </a:cubicBezTo>
                    <a:cubicBezTo>
                      <a:pt x="227510" y="950576"/>
                      <a:pt x="220529" y="917667"/>
                      <a:pt x="215046" y="904875"/>
                    </a:cubicBezTo>
                    <a:cubicBezTo>
                      <a:pt x="212249" y="898350"/>
                      <a:pt x="208318" y="892351"/>
                      <a:pt x="205521" y="885825"/>
                    </a:cubicBezTo>
                    <a:cubicBezTo>
                      <a:pt x="203544" y="881211"/>
                      <a:pt x="202736" y="876152"/>
                      <a:pt x="200759" y="871538"/>
                    </a:cubicBezTo>
                    <a:cubicBezTo>
                      <a:pt x="197962" y="865012"/>
                      <a:pt x="193871" y="859080"/>
                      <a:pt x="191234" y="852488"/>
                    </a:cubicBezTo>
                    <a:cubicBezTo>
                      <a:pt x="187505" y="843166"/>
                      <a:pt x="184144" y="833653"/>
                      <a:pt x="181709" y="823913"/>
                    </a:cubicBezTo>
                    <a:cubicBezTo>
                      <a:pt x="180121" y="817563"/>
                      <a:pt x="179244" y="810992"/>
                      <a:pt x="176946" y="804863"/>
                    </a:cubicBezTo>
                    <a:cubicBezTo>
                      <a:pt x="172436" y="792836"/>
                      <a:pt x="155018" y="763885"/>
                      <a:pt x="148371" y="757238"/>
                    </a:cubicBezTo>
                    <a:lnTo>
                      <a:pt x="134084" y="742950"/>
                    </a:lnTo>
                    <a:cubicBezTo>
                      <a:pt x="122110" y="707033"/>
                      <a:pt x="138264" y="751311"/>
                      <a:pt x="119796" y="714375"/>
                    </a:cubicBezTo>
                    <a:cubicBezTo>
                      <a:pt x="117551" y="709885"/>
                      <a:pt x="117819" y="704265"/>
                      <a:pt x="115034" y="700088"/>
                    </a:cubicBezTo>
                    <a:cubicBezTo>
                      <a:pt x="111298" y="694484"/>
                      <a:pt x="104881" y="691117"/>
                      <a:pt x="100746" y="685800"/>
                    </a:cubicBezTo>
                    <a:cubicBezTo>
                      <a:pt x="93718" y="676764"/>
                      <a:pt x="88046" y="666750"/>
                      <a:pt x="81696" y="657225"/>
                    </a:cubicBezTo>
                    <a:cubicBezTo>
                      <a:pt x="73230" y="644526"/>
                      <a:pt x="72700" y="639763"/>
                      <a:pt x="57884" y="633413"/>
                    </a:cubicBezTo>
                    <a:cubicBezTo>
                      <a:pt x="51868" y="630835"/>
                      <a:pt x="45184" y="630238"/>
                      <a:pt x="38834" y="628650"/>
                    </a:cubicBezTo>
                    <a:cubicBezTo>
                      <a:pt x="37246" y="623888"/>
                      <a:pt x="36316" y="618853"/>
                      <a:pt x="34071" y="614363"/>
                    </a:cubicBezTo>
                    <a:cubicBezTo>
                      <a:pt x="27439" y="601100"/>
                      <a:pt x="20793" y="596322"/>
                      <a:pt x="10259" y="585788"/>
                    </a:cubicBezTo>
                    <a:cubicBezTo>
                      <a:pt x="7816" y="578461"/>
                      <a:pt x="0" y="564540"/>
                      <a:pt x="10259" y="557213"/>
                    </a:cubicBezTo>
                    <a:cubicBezTo>
                      <a:pt x="18429" y="551377"/>
                      <a:pt x="29309" y="550863"/>
                      <a:pt x="38834" y="547688"/>
                    </a:cubicBezTo>
                    <a:lnTo>
                      <a:pt x="53121" y="542925"/>
                    </a:lnTo>
                    <a:cubicBezTo>
                      <a:pt x="78523" y="504823"/>
                      <a:pt x="45181" y="550866"/>
                      <a:pt x="76934" y="519113"/>
                    </a:cubicBezTo>
                    <a:cubicBezTo>
                      <a:pt x="80981" y="515066"/>
                      <a:pt x="82795" y="509222"/>
                      <a:pt x="86459" y="504825"/>
                    </a:cubicBezTo>
                    <a:cubicBezTo>
                      <a:pt x="90771" y="499651"/>
                      <a:pt x="95984" y="495300"/>
                      <a:pt x="100746" y="490538"/>
                    </a:cubicBezTo>
                    <a:lnTo>
                      <a:pt x="110271" y="461963"/>
                    </a:lnTo>
                    <a:cubicBezTo>
                      <a:pt x="111859" y="457200"/>
                      <a:pt x="112789" y="452165"/>
                      <a:pt x="115034" y="447675"/>
                    </a:cubicBezTo>
                    <a:cubicBezTo>
                      <a:pt x="118209" y="441325"/>
                      <a:pt x="121762" y="435151"/>
                      <a:pt x="124559" y="428625"/>
                    </a:cubicBezTo>
                    <a:cubicBezTo>
                      <a:pt x="126536" y="424011"/>
                      <a:pt x="126883" y="418726"/>
                      <a:pt x="129321" y="414338"/>
                    </a:cubicBezTo>
                    <a:cubicBezTo>
                      <a:pt x="134880" y="404331"/>
                      <a:pt x="144751" y="396623"/>
                      <a:pt x="148371" y="385763"/>
                    </a:cubicBezTo>
                    <a:cubicBezTo>
                      <a:pt x="154944" y="366045"/>
                      <a:pt x="150349" y="375652"/>
                      <a:pt x="162659" y="357188"/>
                    </a:cubicBezTo>
                    <a:cubicBezTo>
                      <a:pt x="164246" y="352425"/>
                      <a:pt x="167421" y="347920"/>
                      <a:pt x="167421" y="342900"/>
                    </a:cubicBezTo>
                    <a:cubicBezTo>
                      <a:pt x="167421" y="325366"/>
                      <a:pt x="170972" y="305951"/>
                      <a:pt x="162659" y="290513"/>
                    </a:cubicBezTo>
                    <a:cubicBezTo>
                      <a:pt x="157899" y="281673"/>
                      <a:pt x="143609" y="284163"/>
                      <a:pt x="134084" y="280988"/>
                    </a:cubicBezTo>
                    <a:cubicBezTo>
                      <a:pt x="107652" y="272177"/>
                      <a:pt x="124783" y="276848"/>
                      <a:pt x="81696" y="271463"/>
                    </a:cubicBezTo>
                    <a:cubicBezTo>
                      <a:pt x="75346" y="261938"/>
                      <a:pt x="60764" y="254180"/>
                      <a:pt x="62646" y="242888"/>
                    </a:cubicBezTo>
                    <a:cubicBezTo>
                      <a:pt x="64234" y="233363"/>
                      <a:pt x="65515" y="223782"/>
                      <a:pt x="67409" y="214313"/>
                    </a:cubicBezTo>
                    <a:cubicBezTo>
                      <a:pt x="70341" y="199651"/>
                      <a:pt x="71106" y="188651"/>
                      <a:pt x="86459" y="180975"/>
                    </a:cubicBezTo>
                    <a:cubicBezTo>
                      <a:pt x="93699" y="177355"/>
                      <a:pt x="102334" y="177800"/>
                      <a:pt x="110271" y="176213"/>
                    </a:cubicBezTo>
                    <a:cubicBezTo>
                      <a:pt x="125880" y="165807"/>
                      <a:pt x="124559" y="172412"/>
                      <a:pt x="124559" y="161925"/>
                    </a:cubicBezTo>
                    <a:lnTo>
                      <a:pt x="172184" y="147638"/>
                    </a:lnTo>
                    <a:lnTo>
                      <a:pt x="357921" y="42863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39" name="Freeform 11"/>
              <p:cNvSpPr/>
              <p:nvPr/>
            </p:nvSpPr>
            <p:spPr>
              <a:xfrm>
                <a:off x="11879313" y="5870026"/>
                <a:ext cx="3926185" cy="5954615"/>
              </a:xfrm>
              <a:custGeom>
                <a:avLst/>
                <a:gdLst>
                  <a:gd name="connsiteX0" fmla="*/ 295670 w 1452957"/>
                  <a:gd name="connsiteY0" fmla="*/ 528638 h 2286000"/>
                  <a:gd name="connsiteX1" fmla="*/ 295670 w 1452957"/>
                  <a:gd name="connsiteY1" fmla="*/ 528638 h 2286000"/>
                  <a:gd name="connsiteX2" fmla="*/ 276620 w 1452957"/>
                  <a:gd name="connsiteY2" fmla="*/ 485775 h 2286000"/>
                  <a:gd name="connsiteX3" fmla="*/ 276620 w 1452957"/>
                  <a:gd name="connsiteY3" fmla="*/ 381000 h 2286000"/>
                  <a:gd name="connsiteX4" fmla="*/ 281382 w 1452957"/>
                  <a:gd name="connsiteY4" fmla="*/ 361950 h 2286000"/>
                  <a:gd name="connsiteX5" fmla="*/ 290907 w 1452957"/>
                  <a:gd name="connsiteY5" fmla="*/ 319088 h 2286000"/>
                  <a:gd name="connsiteX6" fmla="*/ 300432 w 1452957"/>
                  <a:gd name="connsiteY6" fmla="*/ 290513 h 2286000"/>
                  <a:gd name="connsiteX7" fmla="*/ 319482 w 1452957"/>
                  <a:gd name="connsiteY7" fmla="*/ 261938 h 2286000"/>
                  <a:gd name="connsiteX8" fmla="*/ 329007 w 1452957"/>
                  <a:gd name="connsiteY8" fmla="*/ 247650 h 2286000"/>
                  <a:gd name="connsiteX9" fmla="*/ 357582 w 1452957"/>
                  <a:gd name="connsiteY9" fmla="*/ 219075 h 2286000"/>
                  <a:gd name="connsiteX10" fmla="*/ 381395 w 1452957"/>
                  <a:gd name="connsiteY10" fmla="*/ 195263 h 2286000"/>
                  <a:gd name="connsiteX11" fmla="*/ 405207 w 1452957"/>
                  <a:gd name="connsiteY11" fmla="*/ 166688 h 2286000"/>
                  <a:gd name="connsiteX12" fmla="*/ 433782 w 1452957"/>
                  <a:gd name="connsiteY12" fmla="*/ 152400 h 2286000"/>
                  <a:gd name="connsiteX13" fmla="*/ 448070 w 1452957"/>
                  <a:gd name="connsiteY13" fmla="*/ 142875 h 2286000"/>
                  <a:gd name="connsiteX14" fmla="*/ 467120 w 1452957"/>
                  <a:gd name="connsiteY14" fmla="*/ 133350 h 2286000"/>
                  <a:gd name="connsiteX15" fmla="*/ 495695 w 1452957"/>
                  <a:gd name="connsiteY15" fmla="*/ 114300 h 2286000"/>
                  <a:gd name="connsiteX16" fmla="*/ 552845 w 1452957"/>
                  <a:gd name="connsiteY16" fmla="*/ 76200 h 2286000"/>
                  <a:gd name="connsiteX17" fmla="*/ 581420 w 1452957"/>
                  <a:gd name="connsiteY17" fmla="*/ 57150 h 2286000"/>
                  <a:gd name="connsiteX18" fmla="*/ 595707 w 1452957"/>
                  <a:gd name="connsiteY18" fmla="*/ 47625 h 2286000"/>
                  <a:gd name="connsiteX19" fmla="*/ 652857 w 1452957"/>
                  <a:gd name="connsiteY19" fmla="*/ 38100 h 2286000"/>
                  <a:gd name="connsiteX20" fmla="*/ 676670 w 1452957"/>
                  <a:gd name="connsiteY20" fmla="*/ 33338 h 2286000"/>
                  <a:gd name="connsiteX21" fmla="*/ 705245 w 1452957"/>
                  <a:gd name="connsiteY21" fmla="*/ 28575 h 2286000"/>
                  <a:gd name="connsiteX22" fmla="*/ 729057 w 1452957"/>
                  <a:gd name="connsiteY22" fmla="*/ 23813 h 2286000"/>
                  <a:gd name="connsiteX23" fmla="*/ 776682 w 1452957"/>
                  <a:gd name="connsiteY23" fmla="*/ 19050 h 2286000"/>
                  <a:gd name="connsiteX24" fmla="*/ 824307 w 1452957"/>
                  <a:gd name="connsiteY24" fmla="*/ 4763 h 2286000"/>
                  <a:gd name="connsiteX25" fmla="*/ 867170 w 1452957"/>
                  <a:gd name="connsiteY25" fmla="*/ 0 h 2286000"/>
                  <a:gd name="connsiteX26" fmla="*/ 895745 w 1452957"/>
                  <a:gd name="connsiteY26" fmla="*/ 4763 h 2286000"/>
                  <a:gd name="connsiteX27" fmla="*/ 943370 w 1452957"/>
                  <a:gd name="connsiteY27" fmla="*/ 19050 h 2286000"/>
                  <a:gd name="connsiteX28" fmla="*/ 1000520 w 1452957"/>
                  <a:gd name="connsiteY28" fmla="*/ 23813 h 2286000"/>
                  <a:gd name="connsiteX29" fmla="*/ 1071957 w 1452957"/>
                  <a:gd name="connsiteY29" fmla="*/ 33338 h 2286000"/>
                  <a:gd name="connsiteX30" fmla="*/ 1100532 w 1452957"/>
                  <a:gd name="connsiteY30" fmla="*/ 42863 h 2286000"/>
                  <a:gd name="connsiteX31" fmla="*/ 1129107 w 1452957"/>
                  <a:gd name="connsiteY31" fmla="*/ 61913 h 2286000"/>
                  <a:gd name="connsiteX32" fmla="*/ 1157682 w 1452957"/>
                  <a:gd name="connsiteY32" fmla="*/ 85725 h 2286000"/>
                  <a:gd name="connsiteX33" fmla="*/ 1186257 w 1452957"/>
                  <a:gd name="connsiteY33" fmla="*/ 109538 h 2286000"/>
                  <a:gd name="connsiteX34" fmla="*/ 1195782 w 1452957"/>
                  <a:gd name="connsiteY34" fmla="*/ 123825 h 2286000"/>
                  <a:gd name="connsiteX35" fmla="*/ 1210070 w 1452957"/>
                  <a:gd name="connsiteY35" fmla="*/ 133350 h 2286000"/>
                  <a:gd name="connsiteX36" fmla="*/ 1229120 w 1452957"/>
                  <a:gd name="connsiteY36" fmla="*/ 161925 h 2286000"/>
                  <a:gd name="connsiteX37" fmla="*/ 1238645 w 1452957"/>
                  <a:gd name="connsiteY37" fmla="*/ 176213 h 2286000"/>
                  <a:gd name="connsiteX38" fmla="*/ 1243407 w 1452957"/>
                  <a:gd name="connsiteY38" fmla="*/ 190500 h 2286000"/>
                  <a:gd name="connsiteX39" fmla="*/ 1262457 w 1452957"/>
                  <a:gd name="connsiteY39" fmla="*/ 219075 h 2286000"/>
                  <a:gd name="connsiteX40" fmla="*/ 1271982 w 1452957"/>
                  <a:gd name="connsiteY40" fmla="*/ 233363 h 2286000"/>
                  <a:gd name="connsiteX41" fmla="*/ 1291032 w 1452957"/>
                  <a:gd name="connsiteY41" fmla="*/ 261938 h 2286000"/>
                  <a:gd name="connsiteX42" fmla="*/ 1305320 w 1452957"/>
                  <a:gd name="connsiteY42" fmla="*/ 295275 h 2286000"/>
                  <a:gd name="connsiteX43" fmla="*/ 1310082 w 1452957"/>
                  <a:gd name="connsiteY43" fmla="*/ 309563 h 2286000"/>
                  <a:gd name="connsiteX44" fmla="*/ 1314845 w 1452957"/>
                  <a:gd name="connsiteY44" fmla="*/ 385763 h 2286000"/>
                  <a:gd name="connsiteX45" fmla="*/ 1319607 w 1452957"/>
                  <a:gd name="connsiteY45" fmla="*/ 447675 h 2286000"/>
                  <a:gd name="connsiteX46" fmla="*/ 1310082 w 1452957"/>
                  <a:gd name="connsiteY46" fmla="*/ 481013 h 2286000"/>
                  <a:gd name="connsiteX47" fmla="*/ 1305320 w 1452957"/>
                  <a:gd name="connsiteY47" fmla="*/ 500063 h 2286000"/>
                  <a:gd name="connsiteX48" fmla="*/ 1300557 w 1452957"/>
                  <a:gd name="connsiteY48" fmla="*/ 514350 h 2286000"/>
                  <a:gd name="connsiteX49" fmla="*/ 1295795 w 1452957"/>
                  <a:gd name="connsiteY49" fmla="*/ 533400 h 2286000"/>
                  <a:gd name="connsiteX50" fmla="*/ 1271982 w 1452957"/>
                  <a:gd name="connsiteY50" fmla="*/ 576263 h 2286000"/>
                  <a:gd name="connsiteX51" fmla="*/ 1243407 w 1452957"/>
                  <a:gd name="connsiteY51" fmla="*/ 585788 h 2286000"/>
                  <a:gd name="connsiteX52" fmla="*/ 1205307 w 1452957"/>
                  <a:gd name="connsiteY52" fmla="*/ 595313 h 2286000"/>
                  <a:gd name="connsiteX53" fmla="*/ 1143395 w 1452957"/>
                  <a:gd name="connsiteY53" fmla="*/ 600075 h 2286000"/>
                  <a:gd name="connsiteX54" fmla="*/ 1105295 w 1452957"/>
                  <a:gd name="connsiteY54" fmla="*/ 609600 h 2286000"/>
                  <a:gd name="connsiteX55" fmla="*/ 1071957 w 1452957"/>
                  <a:gd name="connsiteY55" fmla="*/ 619125 h 2286000"/>
                  <a:gd name="connsiteX56" fmla="*/ 1043382 w 1452957"/>
                  <a:gd name="connsiteY56" fmla="*/ 638175 h 2286000"/>
                  <a:gd name="connsiteX57" fmla="*/ 1029095 w 1452957"/>
                  <a:gd name="connsiteY57" fmla="*/ 647700 h 2286000"/>
                  <a:gd name="connsiteX58" fmla="*/ 995757 w 1452957"/>
                  <a:gd name="connsiteY58" fmla="*/ 681038 h 2286000"/>
                  <a:gd name="connsiteX59" fmla="*/ 967182 w 1452957"/>
                  <a:gd name="connsiteY59" fmla="*/ 704850 h 2286000"/>
                  <a:gd name="connsiteX60" fmla="*/ 952895 w 1452957"/>
                  <a:gd name="connsiteY60" fmla="*/ 719138 h 2286000"/>
                  <a:gd name="connsiteX61" fmla="*/ 924320 w 1452957"/>
                  <a:gd name="connsiteY61" fmla="*/ 738188 h 2286000"/>
                  <a:gd name="connsiteX62" fmla="*/ 910032 w 1452957"/>
                  <a:gd name="connsiteY62" fmla="*/ 747713 h 2286000"/>
                  <a:gd name="connsiteX63" fmla="*/ 910032 w 1452957"/>
                  <a:gd name="connsiteY63" fmla="*/ 781050 h 2286000"/>
                  <a:gd name="connsiteX64" fmla="*/ 924320 w 1452957"/>
                  <a:gd name="connsiteY64" fmla="*/ 785813 h 2286000"/>
                  <a:gd name="connsiteX65" fmla="*/ 929082 w 1452957"/>
                  <a:gd name="connsiteY65" fmla="*/ 800100 h 2286000"/>
                  <a:gd name="connsiteX66" fmla="*/ 976707 w 1452957"/>
                  <a:gd name="connsiteY66" fmla="*/ 838200 h 2286000"/>
                  <a:gd name="connsiteX67" fmla="*/ 990995 w 1452957"/>
                  <a:gd name="connsiteY67" fmla="*/ 842963 h 2286000"/>
                  <a:gd name="connsiteX68" fmla="*/ 1038620 w 1452957"/>
                  <a:gd name="connsiteY68" fmla="*/ 866775 h 2286000"/>
                  <a:gd name="connsiteX69" fmla="*/ 1067195 w 1452957"/>
                  <a:gd name="connsiteY69" fmla="*/ 881063 h 2286000"/>
                  <a:gd name="connsiteX70" fmla="*/ 1081482 w 1452957"/>
                  <a:gd name="connsiteY70" fmla="*/ 876300 h 2286000"/>
                  <a:gd name="connsiteX71" fmla="*/ 1133870 w 1452957"/>
                  <a:gd name="connsiteY71" fmla="*/ 866775 h 2286000"/>
                  <a:gd name="connsiteX72" fmla="*/ 1176732 w 1452957"/>
                  <a:gd name="connsiteY72" fmla="*/ 852488 h 2286000"/>
                  <a:gd name="connsiteX73" fmla="*/ 1191020 w 1452957"/>
                  <a:gd name="connsiteY73" fmla="*/ 847725 h 2286000"/>
                  <a:gd name="connsiteX74" fmla="*/ 1219595 w 1452957"/>
                  <a:gd name="connsiteY74" fmla="*/ 828675 h 2286000"/>
                  <a:gd name="connsiteX75" fmla="*/ 1233882 w 1452957"/>
                  <a:gd name="connsiteY75" fmla="*/ 819150 h 2286000"/>
                  <a:gd name="connsiteX76" fmla="*/ 1262457 w 1452957"/>
                  <a:gd name="connsiteY76" fmla="*/ 795338 h 2286000"/>
                  <a:gd name="connsiteX77" fmla="*/ 1281507 w 1452957"/>
                  <a:gd name="connsiteY77" fmla="*/ 766763 h 2286000"/>
                  <a:gd name="connsiteX78" fmla="*/ 1291032 w 1452957"/>
                  <a:gd name="connsiteY78" fmla="*/ 752475 h 2286000"/>
                  <a:gd name="connsiteX79" fmla="*/ 1305320 w 1452957"/>
                  <a:gd name="connsiteY79" fmla="*/ 709613 h 2286000"/>
                  <a:gd name="connsiteX80" fmla="*/ 1310082 w 1452957"/>
                  <a:gd name="connsiteY80" fmla="*/ 695325 h 2286000"/>
                  <a:gd name="connsiteX81" fmla="*/ 1319607 w 1452957"/>
                  <a:gd name="connsiteY81" fmla="*/ 652463 h 2286000"/>
                  <a:gd name="connsiteX82" fmla="*/ 1314845 w 1452957"/>
                  <a:gd name="connsiteY82" fmla="*/ 628650 h 2286000"/>
                  <a:gd name="connsiteX83" fmla="*/ 1319607 w 1452957"/>
                  <a:gd name="connsiteY83" fmla="*/ 614363 h 2286000"/>
                  <a:gd name="connsiteX84" fmla="*/ 1324370 w 1452957"/>
                  <a:gd name="connsiteY84" fmla="*/ 614363 h 2286000"/>
                  <a:gd name="connsiteX85" fmla="*/ 1333895 w 1452957"/>
                  <a:gd name="connsiteY85" fmla="*/ 652463 h 2286000"/>
                  <a:gd name="connsiteX86" fmla="*/ 1348182 w 1452957"/>
                  <a:gd name="connsiteY86" fmla="*/ 666750 h 2286000"/>
                  <a:gd name="connsiteX87" fmla="*/ 1371995 w 1452957"/>
                  <a:gd name="connsiteY87" fmla="*/ 690563 h 2286000"/>
                  <a:gd name="connsiteX88" fmla="*/ 1391045 w 1452957"/>
                  <a:gd name="connsiteY88" fmla="*/ 723900 h 2286000"/>
                  <a:gd name="connsiteX89" fmla="*/ 1410095 w 1452957"/>
                  <a:gd name="connsiteY89" fmla="*/ 752475 h 2286000"/>
                  <a:gd name="connsiteX90" fmla="*/ 1414857 w 1452957"/>
                  <a:gd name="connsiteY90" fmla="*/ 766763 h 2286000"/>
                  <a:gd name="connsiteX91" fmla="*/ 1424382 w 1452957"/>
                  <a:gd name="connsiteY91" fmla="*/ 781050 h 2286000"/>
                  <a:gd name="connsiteX92" fmla="*/ 1438670 w 1452957"/>
                  <a:gd name="connsiteY92" fmla="*/ 814388 h 2286000"/>
                  <a:gd name="connsiteX93" fmla="*/ 1443432 w 1452957"/>
                  <a:gd name="connsiteY93" fmla="*/ 838200 h 2286000"/>
                  <a:gd name="connsiteX94" fmla="*/ 1448195 w 1452957"/>
                  <a:gd name="connsiteY94" fmla="*/ 857250 h 2286000"/>
                  <a:gd name="connsiteX95" fmla="*/ 1452957 w 1452957"/>
                  <a:gd name="connsiteY95" fmla="*/ 1004888 h 2286000"/>
                  <a:gd name="connsiteX96" fmla="*/ 1443432 w 1452957"/>
                  <a:gd name="connsiteY96" fmla="*/ 1042988 h 2286000"/>
                  <a:gd name="connsiteX97" fmla="*/ 1433907 w 1452957"/>
                  <a:gd name="connsiteY97" fmla="*/ 1081088 h 2286000"/>
                  <a:gd name="connsiteX98" fmla="*/ 1429145 w 1452957"/>
                  <a:gd name="connsiteY98" fmla="*/ 1100138 h 2286000"/>
                  <a:gd name="connsiteX99" fmla="*/ 1414857 w 1452957"/>
                  <a:gd name="connsiteY99" fmla="*/ 1152525 h 2286000"/>
                  <a:gd name="connsiteX100" fmla="*/ 1391045 w 1452957"/>
                  <a:gd name="connsiteY100" fmla="*/ 1181100 h 2286000"/>
                  <a:gd name="connsiteX101" fmla="*/ 1386282 w 1452957"/>
                  <a:gd name="connsiteY101" fmla="*/ 1195388 h 2286000"/>
                  <a:gd name="connsiteX102" fmla="*/ 1371995 w 1452957"/>
                  <a:gd name="connsiteY102" fmla="*/ 1204913 h 2286000"/>
                  <a:gd name="connsiteX103" fmla="*/ 1343420 w 1452957"/>
                  <a:gd name="connsiteY103" fmla="*/ 1233488 h 2286000"/>
                  <a:gd name="connsiteX104" fmla="*/ 1329132 w 1452957"/>
                  <a:gd name="connsiteY104" fmla="*/ 1247775 h 2286000"/>
                  <a:gd name="connsiteX105" fmla="*/ 1310082 w 1452957"/>
                  <a:gd name="connsiteY105" fmla="*/ 1271588 h 2286000"/>
                  <a:gd name="connsiteX106" fmla="*/ 1286270 w 1452957"/>
                  <a:gd name="connsiteY106" fmla="*/ 1300163 h 2286000"/>
                  <a:gd name="connsiteX107" fmla="*/ 1271982 w 1452957"/>
                  <a:gd name="connsiteY107" fmla="*/ 1304925 h 2286000"/>
                  <a:gd name="connsiteX108" fmla="*/ 1257695 w 1452957"/>
                  <a:gd name="connsiteY108" fmla="*/ 1314450 h 2286000"/>
                  <a:gd name="connsiteX109" fmla="*/ 1224357 w 1452957"/>
                  <a:gd name="connsiteY109" fmla="*/ 1323975 h 2286000"/>
                  <a:gd name="connsiteX110" fmla="*/ 1195782 w 1452957"/>
                  <a:gd name="connsiteY110" fmla="*/ 1333500 h 2286000"/>
                  <a:gd name="connsiteX111" fmla="*/ 1167207 w 1452957"/>
                  <a:gd name="connsiteY111" fmla="*/ 1347788 h 2286000"/>
                  <a:gd name="connsiteX112" fmla="*/ 1138632 w 1452957"/>
                  <a:gd name="connsiteY112" fmla="*/ 1357313 h 2286000"/>
                  <a:gd name="connsiteX113" fmla="*/ 1124345 w 1452957"/>
                  <a:gd name="connsiteY113" fmla="*/ 1362075 h 2286000"/>
                  <a:gd name="connsiteX114" fmla="*/ 1081482 w 1452957"/>
                  <a:gd name="connsiteY114" fmla="*/ 1366838 h 2286000"/>
                  <a:gd name="connsiteX115" fmla="*/ 1019570 w 1452957"/>
                  <a:gd name="connsiteY115" fmla="*/ 1362075 h 2286000"/>
                  <a:gd name="connsiteX116" fmla="*/ 1005282 w 1452957"/>
                  <a:gd name="connsiteY116" fmla="*/ 1366838 h 2286000"/>
                  <a:gd name="connsiteX117" fmla="*/ 976707 w 1452957"/>
                  <a:gd name="connsiteY117" fmla="*/ 1357313 h 2286000"/>
                  <a:gd name="connsiteX118" fmla="*/ 957657 w 1452957"/>
                  <a:gd name="connsiteY118" fmla="*/ 1400175 h 2286000"/>
                  <a:gd name="connsiteX119" fmla="*/ 948132 w 1452957"/>
                  <a:gd name="connsiteY119" fmla="*/ 1419225 h 2286000"/>
                  <a:gd name="connsiteX120" fmla="*/ 938607 w 1452957"/>
                  <a:gd name="connsiteY120" fmla="*/ 1443038 h 2286000"/>
                  <a:gd name="connsiteX121" fmla="*/ 929082 w 1452957"/>
                  <a:gd name="connsiteY121" fmla="*/ 1457325 h 2286000"/>
                  <a:gd name="connsiteX122" fmla="*/ 914795 w 1452957"/>
                  <a:gd name="connsiteY122" fmla="*/ 1490663 h 2286000"/>
                  <a:gd name="connsiteX123" fmla="*/ 910032 w 1452957"/>
                  <a:gd name="connsiteY123" fmla="*/ 1509713 h 2286000"/>
                  <a:gd name="connsiteX124" fmla="*/ 905270 w 1452957"/>
                  <a:gd name="connsiteY124" fmla="*/ 1524000 h 2286000"/>
                  <a:gd name="connsiteX125" fmla="*/ 900507 w 1452957"/>
                  <a:gd name="connsiteY125" fmla="*/ 1543050 h 2286000"/>
                  <a:gd name="connsiteX126" fmla="*/ 890982 w 1452957"/>
                  <a:gd name="connsiteY126" fmla="*/ 1571625 h 2286000"/>
                  <a:gd name="connsiteX127" fmla="*/ 886220 w 1452957"/>
                  <a:gd name="connsiteY127" fmla="*/ 1585913 h 2286000"/>
                  <a:gd name="connsiteX128" fmla="*/ 876695 w 1452957"/>
                  <a:gd name="connsiteY128" fmla="*/ 1600200 h 2286000"/>
                  <a:gd name="connsiteX129" fmla="*/ 862407 w 1452957"/>
                  <a:gd name="connsiteY129" fmla="*/ 1633538 h 2286000"/>
                  <a:gd name="connsiteX130" fmla="*/ 838595 w 1452957"/>
                  <a:gd name="connsiteY130" fmla="*/ 1662113 h 2286000"/>
                  <a:gd name="connsiteX131" fmla="*/ 833832 w 1452957"/>
                  <a:gd name="connsiteY131" fmla="*/ 1676400 h 2286000"/>
                  <a:gd name="connsiteX132" fmla="*/ 800495 w 1452957"/>
                  <a:gd name="connsiteY132" fmla="*/ 1724025 h 2286000"/>
                  <a:gd name="connsiteX133" fmla="*/ 786207 w 1452957"/>
                  <a:gd name="connsiteY133" fmla="*/ 1738313 h 2286000"/>
                  <a:gd name="connsiteX134" fmla="*/ 767157 w 1452957"/>
                  <a:gd name="connsiteY134" fmla="*/ 1785938 h 2286000"/>
                  <a:gd name="connsiteX135" fmla="*/ 757632 w 1452957"/>
                  <a:gd name="connsiteY135" fmla="*/ 1800225 h 2286000"/>
                  <a:gd name="connsiteX136" fmla="*/ 748107 w 1452957"/>
                  <a:gd name="connsiteY136" fmla="*/ 1819275 h 2286000"/>
                  <a:gd name="connsiteX137" fmla="*/ 724295 w 1452957"/>
                  <a:gd name="connsiteY137" fmla="*/ 1847850 h 2286000"/>
                  <a:gd name="connsiteX138" fmla="*/ 705245 w 1452957"/>
                  <a:gd name="connsiteY138" fmla="*/ 1895475 h 2286000"/>
                  <a:gd name="connsiteX139" fmla="*/ 700482 w 1452957"/>
                  <a:gd name="connsiteY139" fmla="*/ 1909763 h 2286000"/>
                  <a:gd name="connsiteX140" fmla="*/ 690957 w 1452957"/>
                  <a:gd name="connsiteY140" fmla="*/ 1924050 h 2286000"/>
                  <a:gd name="connsiteX141" fmla="*/ 681432 w 1452957"/>
                  <a:gd name="connsiteY141" fmla="*/ 1981200 h 2286000"/>
                  <a:gd name="connsiteX142" fmla="*/ 676670 w 1452957"/>
                  <a:gd name="connsiteY142" fmla="*/ 2009775 h 2286000"/>
                  <a:gd name="connsiteX143" fmla="*/ 671907 w 1452957"/>
                  <a:gd name="connsiteY143" fmla="*/ 2033588 h 2286000"/>
                  <a:gd name="connsiteX144" fmla="*/ 657620 w 1452957"/>
                  <a:gd name="connsiteY144" fmla="*/ 2052638 h 2286000"/>
                  <a:gd name="connsiteX145" fmla="*/ 652857 w 1452957"/>
                  <a:gd name="connsiteY145" fmla="*/ 2071688 h 2286000"/>
                  <a:gd name="connsiteX146" fmla="*/ 648095 w 1452957"/>
                  <a:gd name="connsiteY146" fmla="*/ 2085975 h 2286000"/>
                  <a:gd name="connsiteX147" fmla="*/ 643332 w 1452957"/>
                  <a:gd name="connsiteY147" fmla="*/ 2119313 h 2286000"/>
                  <a:gd name="connsiteX148" fmla="*/ 633807 w 1452957"/>
                  <a:gd name="connsiteY148" fmla="*/ 2147888 h 2286000"/>
                  <a:gd name="connsiteX149" fmla="*/ 619520 w 1452957"/>
                  <a:gd name="connsiteY149" fmla="*/ 2162175 h 2286000"/>
                  <a:gd name="connsiteX150" fmla="*/ 600470 w 1452957"/>
                  <a:gd name="connsiteY150" fmla="*/ 2190750 h 2286000"/>
                  <a:gd name="connsiteX151" fmla="*/ 571895 w 1452957"/>
                  <a:gd name="connsiteY151" fmla="*/ 2214563 h 2286000"/>
                  <a:gd name="connsiteX152" fmla="*/ 562370 w 1452957"/>
                  <a:gd name="connsiteY152" fmla="*/ 2228850 h 2286000"/>
                  <a:gd name="connsiteX153" fmla="*/ 519507 w 1452957"/>
                  <a:gd name="connsiteY153" fmla="*/ 2252663 h 2286000"/>
                  <a:gd name="connsiteX154" fmla="*/ 500457 w 1452957"/>
                  <a:gd name="connsiteY154" fmla="*/ 2262188 h 2286000"/>
                  <a:gd name="connsiteX155" fmla="*/ 486170 w 1452957"/>
                  <a:gd name="connsiteY155" fmla="*/ 2266950 h 2286000"/>
                  <a:gd name="connsiteX156" fmla="*/ 467120 w 1452957"/>
                  <a:gd name="connsiteY156" fmla="*/ 2276475 h 2286000"/>
                  <a:gd name="connsiteX157" fmla="*/ 438545 w 1452957"/>
                  <a:gd name="connsiteY157" fmla="*/ 2286000 h 2286000"/>
                  <a:gd name="connsiteX158" fmla="*/ 409970 w 1452957"/>
                  <a:gd name="connsiteY158" fmla="*/ 2276475 h 2286000"/>
                  <a:gd name="connsiteX159" fmla="*/ 362345 w 1452957"/>
                  <a:gd name="connsiteY159" fmla="*/ 2266950 h 2286000"/>
                  <a:gd name="connsiteX160" fmla="*/ 333770 w 1452957"/>
                  <a:gd name="connsiteY160" fmla="*/ 2238375 h 2286000"/>
                  <a:gd name="connsiteX161" fmla="*/ 319482 w 1452957"/>
                  <a:gd name="connsiteY161" fmla="*/ 2224088 h 2286000"/>
                  <a:gd name="connsiteX162" fmla="*/ 309957 w 1452957"/>
                  <a:gd name="connsiteY162" fmla="*/ 2205038 h 2286000"/>
                  <a:gd name="connsiteX163" fmla="*/ 300432 w 1452957"/>
                  <a:gd name="connsiteY163" fmla="*/ 2176463 h 2286000"/>
                  <a:gd name="connsiteX164" fmla="*/ 290907 w 1452957"/>
                  <a:gd name="connsiteY164" fmla="*/ 2162175 h 2286000"/>
                  <a:gd name="connsiteX165" fmla="*/ 286145 w 1452957"/>
                  <a:gd name="connsiteY165" fmla="*/ 2147888 h 2286000"/>
                  <a:gd name="connsiteX166" fmla="*/ 276620 w 1452957"/>
                  <a:gd name="connsiteY166" fmla="*/ 2133600 h 2286000"/>
                  <a:gd name="connsiteX167" fmla="*/ 267095 w 1452957"/>
                  <a:gd name="connsiteY167" fmla="*/ 2095500 h 2286000"/>
                  <a:gd name="connsiteX168" fmla="*/ 252807 w 1452957"/>
                  <a:gd name="connsiteY168" fmla="*/ 2028825 h 2286000"/>
                  <a:gd name="connsiteX169" fmla="*/ 243282 w 1452957"/>
                  <a:gd name="connsiteY169" fmla="*/ 1952625 h 2286000"/>
                  <a:gd name="connsiteX170" fmla="*/ 233757 w 1452957"/>
                  <a:gd name="connsiteY170" fmla="*/ 1900238 h 2286000"/>
                  <a:gd name="connsiteX171" fmla="*/ 224232 w 1452957"/>
                  <a:gd name="connsiteY171" fmla="*/ 1871663 h 2286000"/>
                  <a:gd name="connsiteX172" fmla="*/ 214707 w 1452957"/>
                  <a:gd name="connsiteY172" fmla="*/ 1857375 h 2286000"/>
                  <a:gd name="connsiteX173" fmla="*/ 205182 w 1452957"/>
                  <a:gd name="connsiteY173" fmla="*/ 1824038 h 2286000"/>
                  <a:gd name="connsiteX174" fmla="*/ 200420 w 1452957"/>
                  <a:gd name="connsiteY174" fmla="*/ 1809750 h 2286000"/>
                  <a:gd name="connsiteX175" fmla="*/ 186132 w 1452957"/>
                  <a:gd name="connsiteY175" fmla="*/ 1795463 h 2286000"/>
                  <a:gd name="connsiteX176" fmla="*/ 171845 w 1452957"/>
                  <a:gd name="connsiteY176" fmla="*/ 1790700 h 2286000"/>
                  <a:gd name="connsiteX177" fmla="*/ 133745 w 1452957"/>
                  <a:gd name="connsiteY177" fmla="*/ 1800225 h 2286000"/>
                  <a:gd name="connsiteX178" fmla="*/ 119457 w 1452957"/>
                  <a:gd name="connsiteY178" fmla="*/ 1809750 h 2286000"/>
                  <a:gd name="connsiteX179" fmla="*/ 90882 w 1452957"/>
                  <a:gd name="connsiteY179" fmla="*/ 1819275 h 2286000"/>
                  <a:gd name="connsiteX180" fmla="*/ 76595 w 1452957"/>
                  <a:gd name="connsiteY180" fmla="*/ 1814513 h 2286000"/>
                  <a:gd name="connsiteX181" fmla="*/ 71832 w 1452957"/>
                  <a:gd name="connsiteY181" fmla="*/ 1776413 h 2286000"/>
                  <a:gd name="connsiteX182" fmla="*/ 81357 w 1452957"/>
                  <a:gd name="connsiteY182" fmla="*/ 1762125 h 2286000"/>
                  <a:gd name="connsiteX183" fmla="*/ 95645 w 1452957"/>
                  <a:gd name="connsiteY183" fmla="*/ 1757363 h 2286000"/>
                  <a:gd name="connsiteX184" fmla="*/ 114695 w 1452957"/>
                  <a:gd name="connsiteY184" fmla="*/ 1714500 h 2286000"/>
                  <a:gd name="connsiteX185" fmla="*/ 119457 w 1452957"/>
                  <a:gd name="connsiteY185" fmla="*/ 1700213 h 2286000"/>
                  <a:gd name="connsiteX186" fmla="*/ 100407 w 1452957"/>
                  <a:gd name="connsiteY186" fmla="*/ 1657350 h 2286000"/>
                  <a:gd name="connsiteX187" fmla="*/ 86120 w 1452957"/>
                  <a:gd name="connsiteY187" fmla="*/ 1652588 h 2286000"/>
                  <a:gd name="connsiteX188" fmla="*/ 71832 w 1452957"/>
                  <a:gd name="connsiteY188" fmla="*/ 1643063 h 2286000"/>
                  <a:gd name="connsiteX189" fmla="*/ 62307 w 1452957"/>
                  <a:gd name="connsiteY189" fmla="*/ 1628775 h 2286000"/>
                  <a:gd name="connsiteX190" fmla="*/ 48020 w 1452957"/>
                  <a:gd name="connsiteY190" fmla="*/ 1624013 h 2286000"/>
                  <a:gd name="connsiteX191" fmla="*/ 33732 w 1452957"/>
                  <a:gd name="connsiteY191" fmla="*/ 1614488 h 2286000"/>
                  <a:gd name="connsiteX192" fmla="*/ 19445 w 1452957"/>
                  <a:gd name="connsiteY192" fmla="*/ 1609725 h 2286000"/>
                  <a:gd name="connsiteX193" fmla="*/ 9920 w 1452957"/>
                  <a:gd name="connsiteY193" fmla="*/ 1595438 h 2286000"/>
                  <a:gd name="connsiteX194" fmla="*/ 5157 w 1452957"/>
                  <a:gd name="connsiteY194" fmla="*/ 1566863 h 2286000"/>
                  <a:gd name="connsiteX195" fmla="*/ 395 w 1452957"/>
                  <a:gd name="connsiteY195" fmla="*/ 1552575 h 2286000"/>
                  <a:gd name="connsiteX196" fmla="*/ 5157 w 1452957"/>
                  <a:gd name="connsiteY196" fmla="*/ 1500188 h 2286000"/>
                  <a:gd name="connsiteX197" fmla="*/ 33732 w 1452957"/>
                  <a:gd name="connsiteY197" fmla="*/ 1485900 h 2286000"/>
                  <a:gd name="connsiteX198" fmla="*/ 133745 w 1452957"/>
                  <a:gd name="connsiteY198" fmla="*/ 1500188 h 2286000"/>
                  <a:gd name="connsiteX199" fmla="*/ 152795 w 1452957"/>
                  <a:gd name="connsiteY199" fmla="*/ 1528763 h 2286000"/>
                  <a:gd name="connsiteX200" fmla="*/ 176607 w 1452957"/>
                  <a:gd name="connsiteY200" fmla="*/ 1557338 h 2286000"/>
                  <a:gd name="connsiteX201" fmla="*/ 190895 w 1452957"/>
                  <a:gd name="connsiteY201" fmla="*/ 1562100 h 2286000"/>
                  <a:gd name="connsiteX202" fmla="*/ 224232 w 1452957"/>
                  <a:gd name="connsiteY202" fmla="*/ 1576388 h 2286000"/>
                  <a:gd name="connsiteX203" fmla="*/ 252807 w 1452957"/>
                  <a:gd name="connsiteY203" fmla="*/ 1600200 h 2286000"/>
                  <a:gd name="connsiteX204" fmla="*/ 267095 w 1452957"/>
                  <a:gd name="connsiteY204" fmla="*/ 1633538 h 2286000"/>
                  <a:gd name="connsiteX205" fmla="*/ 276620 w 1452957"/>
                  <a:gd name="connsiteY205" fmla="*/ 1666875 h 2286000"/>
                  <a:gd name="connsiteX206" fmla="*/ 281382 w 1452957"/>
                  <a:gd name="connsiteY206" fmla="*/ 1681163 h 2286000"/>
                  <a:gd name="connsiteX207" fmla="*/ 290907 w 1452957"/>
                  <a:gd name="connsiteY207" fmla="*/ 1719263 h 2286000"/>
                  <a:gd name="connsiteX208" fmla="*/ 295670 w 1452957"/>
                  <a:gd name="connsiteY208" fmla="*/ 1743075 h 2286000"/>
                  <a:gd name="connsiteX209" fmla="*/ 300432 w 1452957"/>
                  <a:gd name="connsiteY209" fmla="*/ 1757363 h 2286000"/>
                  <a:gd name="connsiteX210" fmla="*/ 305195 w 1452957"/>
                  <a:gd name="connsiteY210" fmla="*/ 1776413 h 2286000"/>
                  <a:gd name="connsiteX211" fmla="*/ 309957 w 1452957"/>
                  <a:gd name="connsiteY211" fmla="*/ 1790700 h 2286000"/>
                  <a:gd name="connsiteX212" fmla="*/ 314720 w 1452957"/>
                  <a:gd name="connsiteY212" fmla="*/ 1814513 h 2286000"/>
                  <a:gd name="connsiteX213" fmla="*/ 319482 w 1452957"/>
                  <a:gd name="connsiteY213" fmla="*/ 1828800 h 2286000"/>
                  <a:gd name="connsiteX214" fmla="*/ 333770 w 1452957"/>
                  <a:gd name="connsiteY214" fmla="*/ 1876425 h 2286000"/>
                  <a:gd name="connsiteX215" fmla="*/ 338532 w 1452957"/>
                  <a:gd name="connsiteY215" fmla="*/ 1890713 h 2286000"/>
                  <a:gd name="connsiteX216" fmla="*/ 357582 w 1452957"/>
                  <a:gd name="connsiteY216" fmla="*/ 1919288 h 2286000"/>
                  <a:gd name="connsiteX217" fmla="*/ 381395 w 1452957"/>
                  <a:gd name="connsiteY217" fmla="*/ 1947863 h 2286000"/>
                  <a:gd name="connsiteX218" fmla="*/ 395682 w 1452957"/>
                  <a:gd name="connsiteY218" fmla="*/ 1957388 h 2286000"/>
                  <a:gd name="connsiteX219" fmla="*/ 409970 w 1452957"/>
                  <a:gd name="connsiteY219" fmla="*/ 1971675 h 2286000"/>
                  <a:gd name="connsiteX220" fmla="*/ 424257 w 1452957"/>
                  <a:gd name="connsiteY220" fmla="*/ 1976438 h 2286000"/>
                  <a:gd name="connsiteX221" fmla="*/ 462357 w 1452957"/>
                  <a:gd name="connsiteY221" fmla="*/ 1990725 h 2286000"/>
                  <a:gd name="connsiteX222" fmla="*/ 476645 w 1452957"/>
                  <a:gd name="connsiteY222" fmla="*/ 2000250 h 2286000"/>
                  <a:gd name="connsiteX223" fmla="*/ 481407 w 1452957"/>
                  <a:gd name="connsiteY223" fmla="*/ 2014538 h 2286000"/>
                  <a:gd name="connsiteX224" fmla="*/ 505220 w 1452957"/>
                  <a:gd name="connsiteY224" fmla="*/ 2038350 h 2286000"/>
                  <a:gd name="connsiteX225" fmla="*/ 533795 w 1452957"/>
                  <a:gd name="connsiteY225" fmla="*/ 2024063 h 2286000"/>
                  <a:gd name="connsiteX226" fmla="*/ 543320 w 1452957"/>
                  <a:gd name="connsiteY226" fmla="*/ 2005013 h 2286000"/>
                  <a:gd name="connsiteX227" fmla="*/ 557607 w 1452957"/>
                  <a:gd name="connsiteY227" fmla="*/ 1957388 h 2286000"/>
                  <a:gd name="connsiteX228" fmla="*/ 562370 w 1452957"/>
                  <a:gd name="connsiteY228" fmla="*/ 1928813 h 2286000"/>
                  <a:gd name="connsiteX229" fmla="*/ 548082 w 1452957"/>
                  <a:gd name="connsiteY229" fmla="*/ 1862138 h 2286000"/>
                  <a:gd name="connsiteX230" fmla="*/ 538557 w 1452957"/>
                  <a:gd name="connsiteY230" fmla="*/ 1781175 h 2286000"/>
                  <a:gd name="connsiteX231" fmla="*/ 533795 w 1452957"/>
                  <a:gd name="connsiteY231" fmla="*/ 1762125 h 2286000"/>
                  <a:gd name="connsiteX232" fmla="*/ 529032 w 1452957"/>
                  <a:gd name="connsiteY232" fmla="*/ 1724025 h 2286000"/>
                  <a:gd name="connsiteX233" fmla="*/ 529032 w 1452957"/>
                  <a:gd name="connsiteY233" fmla="*/ 1452563 h 2286000"/>
                  <a:gd name="connsiteX234" fmla="*/ 538557 w 1452957"/>
                  <a:gd name="connsiteY234" fmla="*/ 1376363 h 2286000"/>
                  <a:gd name="connsiteX235" fmla="*/ 524270 w 1452957"/>
                  <a:gd name="connsiteY235" fmla="*/ 1347788 h 2286000"/>
                  <a:gd name="connsiteX236" fmla="*/ 509982 w 1452957"/>
                  <a:gd name="connsiteY236" fmla="*/ 1343025 h 2286000"/>
                  <a:gd name="connsiteX237" fmla="*/ 429020 w 1452957"/>
                  <a:gd name="connsiteY237" fmla="*/ 1338263 h 2286000"/>
                  <a:gd name="connsiteX238" fmla="*/ 395682 w 1452957"/>
                  <a:gd name="connsiteY238" fmla="*/ 1328738 h 2286000"/>
                  <a:gd name="connsiteX239" fmla="*/ 381395 w 1452957"/>
                  <a:gd name="connsiteY239" fmla="*/ 1319213 h 2286000"/>
                  <a:gd name="connsiteX240" fmla="*/ 371870 w 1452957"/>
                  <a:gd name="connsiteY240" fmla="*/ 1304925 h 2286000"/>
                  <a:gd name="connsiteX241" fmla="*/ 343295 w 1452957"/>
                  <a:gd name="connsiteY241" fmla="*/ 1281113 h 2286000"/>
                  <a:gd name="connsiteX242" fmla="*/ 329007 w 1452957"/>
                  <a:gd name="connsiteY242" fmla="*/ 1247775 h 2286000"/>
                  <a:gd name="connsiteX243" fmla="*/ 309957 w 1452957"/>
                  <a:gd name="connsiteY243" fmla="*/ 1219200 h 2286000"/>
                  <a:gd name="connsiteX244" fmla="*/ 300432 w 1452957"/>
                  <a:gd name="connsiteY244" fmla="*/ 1204913 h 2286000"/>
                  <a:gd name="connsiteX245" fmla="*/ 290907 w 1452957"/>
                  <a:gd name="connsiteY245" fmla="*/ 1176338 h 2286000"/>
                  <a:gd name="connsiteX246" fmla="*/ 281382 w 1452957"/>
                  <a:gd name="connsiteY246" fmla="*/ 1138238 h 2286000"/>
                  <a:gd name="connsiteX247" fmla="*/ 271857 w 1452957"/>
                  <a:gd name="connsiteY247" fmla="*/ 1123950 h 2286000"/>
                  <a:gd name="connsiteX248" fmla="*/ 262332 w 1452957"/>
                  <a:gd name="connsiteY248" fmla="*/ 1047750 h 2286000"/>
                  <a:gd name="connsiteX249" fmla="*/ 267095 w 1452957"/>
                  <a:gd name="connsiteY249" fmla="*/ 966788 h 2286000"/>
                  <a:gd name="connsiteX250" fmla="*/ 281382 w 1452957"/>
                  <a:gd name="connsiteY250" fmla="*/ 862013 h 2286000"/>
                  <a:gd name="connsiteX251" fmla="*/ 290907 w 1452957"/>
                  <a:gd name="connsiteY251" fmla="*/ 833438 h 2286000"/>
                  <a:gd name="connsiteX252" fmla="*/ 314720 w 1452957"/>
                  <a:gd name="connsiteY252" fmla="*/ 790575 h 2286000"/>
                  <a:gd name="connsiteX253" fmla="*/ 329007 w 1452957"/>
                  <a:gd name="connsiteY253" fmla="*/ 781050 h 2286000"/>
                  <a:gd name="connsiteX254" fmla="*/ 357582 w 1452957"/>
                  <a:gd name="connsiteY254" fmla="*/ 762000 h 2286000"/>
                  <a:gd name="connsiteX255" fmla="*/ 386157 w 1452957"/>
                  <a:gd name="connsiteY255" fmla="*/ 742950 h 2286000"/>
                  <a:gd name="connsiteX256" fmla="*/ 414732 w 1452957"/>
                  <a:gd name="connsiteY256" fmla="*/ 723900 h 2286000"/>
                  <a:gd name="connsiteX257" fmla="*/ 429020 w 1452957"/>
                  <a:gd name="connsiteY257" fmla="*/ 728663 h 2286000"/>
                  <a:gd name="connsiteX258" fmla="*/ 438545 w 1452957"/>
                  <a:gd name="connsiteY258" fmla="*/ 757238 h 2286000"/>
                  <a:gd name="connsiteX259" fmla="*/ 448070 w 1452957"/>
                  <a:gd name="connsiteY259" fmla="*/ 771525 h 2286000"/>
                  <a:gd name="connsiteX260" fmla="*/ 471882 w 1452957"/>
                  <a:gd name="connsiteY260" fmla="*/ 800100 h 2286000"/>
                  <a:gd name="connsiteX261" fmla="*/ 476645 w 1452957"/>
                  <a:gd name="connsiteY261" fmla="*/ 814388 h 2286000"/>
                  <a:gd name="connsiteX262" fmla="*/ 486170 w 1452957"/>
                  <a:gd name="connsiteY262" fmla="*/ 833438 h 2286000"/>
                  <a:gd name="connsiteX263" fmla="*/ 505220 w 1452957"/>
                  <a:gd name="connsiteY263" fmla="*/ 862013 h 2286000"/>
                  <a:gd name="connsiteX264" fmla="*/ 509982 w 1452957"/>
                  <a:gd name="connsiteY264" fmla="*/ 876300 h 2286000"/>
                  <a:gd name="connsiteX265" fmla="*/ 524270 w 1452957"/>
                  <a:gd name="connsiteY265" fmla="*/ 885825 h 2286000"/>
                  <a:gd name="connsiteX266" fmla="*/ 538557 w 1452957"/>
                  <a:gd name="connsiteY266" fmla="*/ 900113 h 2286000"/>
                  <a:gd name="connsiteX267" fmla="*/ 552845 w 1452957"/>
                  <a:gd name="connsiteY267" fmla="*/ 909638 h 2286000"/>
                  <a:gd name="connsiteX268" fmla="*/ 581420 w 1452957"/>
                  <a:gd name="connsiteY268" fmla="*/ 928688 h 2286000"/>
                  <a:gd name="connsiteX269" fmla="*/ 633807 w 1452957"/>
                  <a:gd name="connsiteY269" fmla="*/ 919163 h 2286000"/>
                  <a:gd name="connsiteX270" fmla="*/ 657620 w 1452957"/>
                  <a:gd name="connsiteY270" fmla="*/ 900113 h 2286000"/>
                  <a:gd name="connsiteX271" fmla="*/ 686195 w 1452957"/>
                  <a:gd name="connsiteY271" fmla="*/ 890588 h 2286000"/>
                  <a:gd name="connsiteX272" fmla="*/ 710007 w 1452957"/>
                  <a:gd name="connsiteY272" fmla="*/ 871538 h 2286000"/>
                  <a:gd name="connsiteX273" fmla="*/ 738582 w 1452957"/>
                  <a:gd name="connsiteY273" fmla="*/ 862013 h 2286000"/>
                  <a:gd name="connsiteX274" fmla="*/ 757632 w 1452957"/>
                  <a:gd name="connsiteY274" fmla="*/ 857250 h 2286000"/>
                  <a:gd name="connsiteX275" fmla="*/ 795732 w 1452957"/>
                  <a:gd name="connsiteY275" fmla="*/ 847725 h 2286000"/>
                  <a:gd name="connsiteX276" fmla="*/ 800495 w 1452957"/>
                  <a:gd name="connsiteY276" fmla="*/ 833438 h 2286000"/>
                  <a:gd name="connsiteX277" fmla="*/ 786207 w 1452957"/>
                  <a:gd name="connsiteY277" fmla="*/ 781050 h 2286000"/>
                  <a:gd name="connsiteX278" fmla="*/ 776682 w 1452957"/>
                  <a:gd name="connsiteY278" fmla="*/ 766763 h 2286000"/>
                  <a:gd name="connsiteX279" fmla="*/ 767157 w 1452957"/>
                  <a:gd name="connsiteY279" fmla="*/ 747713 h 2286000"/>
                  <a:gd name="connsiteX280" fmla="*/ 757632 w 1452957"/>
                  <a:gd name="connsiteY280" fmla="*/ 719138 h 2286000"/>
                  <a:gd name="connsiteX281" fmla="*/ 714770 w 1452957"/>
                  <a:gd name="connsiteY281" fmla="*/ 685800 h 2286000"/>
                  <a:gd name="connsiteX282" fmla="*/ 686195 w 1452957"/>
                  <a:gd name="connsiteY282" fmla="*/ 666750 h 2286000"/>
                  <a:gd name="connsiteX283" fmla="*/ 671907 w 1452957"/>
                  <a:gd name="connsiteY283" fmla="*/ 657225 h 2286000"/>
                  <a:gd name="connsiteX284" fmla="*/ 652857 w 1452957"/>
                  <a:gd name="connsiteY284" fmla="*/ 652463 h 2286000"/>
                  <a:gd name="connsiteX285" fmla="*/ 638570 w 1452957"/>
                  <a:gd name="connsiteY285" fmla="*/ 642938 h 2286000"/>
                  <a:gd name="connsiteX286" fmla="*/ 581420 w 1452957"/>
                  <a:gd name="connsiteY286" fmla="*/ 628650 h 2286000"/>
                  <a:gd name="connsiteX287" fmla="*/ 405207 w 1452957"/>
                  <a:gd name="connsiteY287" fmla="*/ 633413 h 2286000"/>
                  <a:gd name="connsiteX288" fmla="*/ 419495 w 1452957"/>
                  <a:gd name="connsiteY288" fmla="*/ 623888 h 2286000"/>
                  <a:gd name="connsiteX289" fmla="*/ 433782 w 1452957"/>
                  <a:gd name="connsiteY289" fmla="*/ 628650 h 2286000"/>
                  <a:gd name="connsiteX290" fmla="*/ 467120 w 1452957"/>
                  <a:gd name="connsiteY290" fmla="*/ 638175 h 2286000"/>
                  <a:gd name="connsiteX291" fmla="*/ 495695 w 1452957"/>
                  <a:gd name="connsiteY291" fmla="*/ 633413 h 2286000"/>
                  <a:gd name="connsiteX292" fmla="*/ 514745 w 1452957"/>
                  <a:gd name="connsiteY292" fmla="*/ 638175 h 2286000"/>
                  <a:gd name="connsiteX293" fmla="*/ 557607 w 1452957"/>
                  <a:gd name="connsiteY293" fmla="*/ 642938 h 2286000"/>
                  <a:gd name="connsiteX294" fmla="*/ 571895 w 1452957"/>
                  <a:gd name="connsiteY294" fmla="*/ 647700 h 2286000"/>
                  <a:gd name="connsiteX295" fmla="*/ 614757 w 1452957"/>
                  <a:gd name="connsiteY295" fmla="*/ 657225 h 2286000"/>
                  <a:gd name="connsiteX296" fmla="*/ 643332 w 1452957"/>
                  <a:gd name="connsiteY296" fmla="*/ 666750 h 2286000"/>
                  <a:gd name="connsiteX297" fmla="*/ 657620 w 1452957"/>
                  <a:gd name="connsiteY297" fmla="*/ 671513 h 2286000"/>
                  <a:gd name="connsiteX298" fmla="*/ 671907 w 1452957"/>
                  <a:gd name="connsiteY298" fmla="*/ 666750 h 2286000"/>
                  <a:gd name="connsiteX299" fmla="*/ 705245 w 1452957"/>
                  <a:gd name="connsiteY299" fmla="*/ 685800 h 2286000"/>
                  <a:gd name="connsiteX300" fmla="*/ 724295 w 1452957"/>
                  <a:gd name="connsiteY300" fmla="*/ 719138 h 2286000"/>
                  <a:gd name="connsiteX301" fmla="*/ 738582 w 1452957"/>
                  <a:gd name="connsiteY301" fmla="*/ 728663 h 2286000"/>
                  <a:gd name="connsiteX302" fmla="*/ 757632 w 1452957"/>
                  <a:gd name="connsiteY302" fmla="*/ 757238 h 2286000"/>
                  <a:gd name="connsiteX303" fmla="*/ 771920 w 1452957"/>
                  <a:gd name="connsiteY303" fmla="*/ 771525 h 2286000"/>
                  <a:gd name="connsiteX304" fmla="*/ 790970 w 1452957"/>
                  <a:gd name="connsiteY304" fmla="*/ 800100 h 2286000"/>
                  <a:gd name="connsiteX305" fmla="*/ 795732 w 1452957"/>
                  <a:gd name="connsiteY305" fmla="*/ 814388 h 2286000"/>
                  <a:gd name="connsiteX306" fmla="*/ 805257 w 1452957"/>
                  <a:gd name="connsiteY306" fmla="*/ 828675 h 2286000"/>
                  <a:gd name="connsiteX307" fmla="*/ 800495 w 1452957"/>
                  <a:gd name="connsiteY307" fmla="*/ 847725 h 2286000"/>
                  <a:gd name="connsiteX308" fmla="*/ 800495 w 1452957"/>
                  <a:gd name="connsiteY308" fmla="*/ 866775 h 2286000"/>
                  <a:gd name="connsiteX309" fmla="*/ 800495 w 1452957"/>
                  <a:gd name="connsiteY309" fmla="*/ 814388 h 2286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</a:cxnLst>
                <a:rect l="l" t="t" r="r" b="b"/>
                <a:pathLst>
                  <a:path w="1452957" h="2286000">
                    <a:moveTo>
                      <a:pt x="295670" y="528638"/>
                    </a:moveTo>
                    <a:lnTo>
                      <a:pt x="295670" y="528638"/>
                    </a:lnTo>
                    <a:cubicBezTo>
                      <a:pt x="289320" y="514350"/>
                      <a:pt x="280241" y="500985"/>
                      <a:pt x="276620" y="485775"/>
                    </a:cubicBezTo>
                    <a:cubicBezTo>
                      <a:pt x="268431" y="451382"/>
                      <a:pt x="271708" y="415384"/>
                      <a:pt x="276620" y="381000"/>
                    </a:cubicBezTo>
                    <a:cubicBezTo>
                      <a:pt x="277546" y="374520"/>
                      <a:pt x="279962" y="368340"/>
                      <a:pt x="281382" y="361950"/>
                    </a:cubicBezTo>
                    <a:cubicBezTo>
                      <a:pt x="285262" y="344488"/>
                      <a:pt x="285934" y="335666"/>
                      <a:pt x="290907" y="319088"/>
                    </a:cubicBezTo>
                    <a:cubicBezTo>
                      <a:pt x="293792" y="309471"/>
                      <a:pt x="294863" y="298867"/>
                      <a:pt x="300432" y="290513"/>
                    </a:cubicBezTo>
                    <a:lnTo>
                      <a:pt x="319482" y="261938"/>
                    </a:lnTo>
                    <a:cubicBezTo>
                      <a:pt x="322657" y="257175"/>
                      <a:pt x="324960" y="251697"/>
                      <a:pt x="329007" y="247650"/>
                    </a:cubicBezTo>
                    <a:cubicBezTo>
                      <a:pt x="338532" y="238125"/>
                      <a:pt x="350110" y="230283"/>
                      <a:pt x="357582" y="219075"/>
                    </a:cubicBezTo>
                    <a:cubicBezTo>
                      <a:pt x="370282" y="200025"/>
                      <a:pt x="362345" y="207963"/>
                      <a:pt x="381395" y="195263"/>
                    </a:cubicBezTo>
                    <a:cubicBezTo>
                      <a:pt x="390760" y="181215"/>
                      <a:pt x="391456" y="178147"/>
                      <a:pt x="405207" y="166688"/>
                    </a:cubicBezTo>
                    <a:cubicBezTo>
                      <a:pt x="425678" y="149629"/>
                      <a:pt x="412305" y="163139"/>
                      <a:pt x="433782" y="152400"/>
                    </a:cubicBezTo>
                    <a:cubicBezTo>
                      <a:pt x="438902" y="149840"/>
                      <a:pt x="443100" y="145715"/>
                      <a:pt x="448070" y="142875"/>
                    </a:cubicBezTo>
                    <a:cubicBezTo>
                      <a:pt x="454234" y="139353"/>
                      <a:pt x="461032" y="137003"/>
                      <a:pt x="467120" y="133350"/>
                    </a:cubicBezTo>
                    <a:cubicBezTo>
                      <a:pt x="476936" y="127460"/>
                      <a:pt x="486170" y="120650"/>
                      <a:pt x="495695" y="114300"/>
                    </a:cubicBezTo>
                    <a:lnTo>
                      <a:pt x="552845" y="76200"/>
                    </a:lnTo>
                    <a:lnTo>
                      <a:pt x="581420" y="57150"/>
                    </a:lnTo>
                    <a:cubicBezTo>
                      <a:pt x="586182" y="53975"/>
                      <a:pt x="590277" y="49435"/>
                      <a:pt x="595707" y="47625"/>
                    </a:cubicBezTo>
                    <a:cubicBezTo>
                      <a:pt x="626417" y="37390"/>
                      <a:pt x="597032" y="46075"/>
                      <a:pt x="652857" y="38100"/>
                    </a:cubicBezTo>
                    <a:cubicBezTo>
                      <a:pt x="660870" y="36955"/>
                      <a:pt x="668706" y="34786"/>
                      <a:pt x="676670" y="33338"/>
                    </a:cubicBezTo>
                    <a:cubicBezTo>
                      <a:pt x="686171" y="31611"/>
                      <a:pt x="695744" y="30302"/>
                      <a:pt x="705245" y="28575"/>
                    </a:cubicBezTo>
                    <a:cubicBezTo>
                      <a:pt x="713209" y="27127"/>
                      <a:pt x="721034" y="24883"/>
                      <a:pt x="729057" y="23813"/>
                    </a:cubicBezTo>
                    <a:cubicBezTo>
                      <a:pt x="744871" y="21704"/>
                      <a:pt x="760807" y="20638"/>
                      <a:pt x="776682" y="19050"/>
                    </a:cubicBezTo>
                    <a:cubicBezTo>
                      <a:pt x="787814" y="15339"/>
                      <a:pt x="810936" y="6820"/>
                      <a:pt x="824307" y="4763"/>
                    </a:cubicBezTo>
                    <a:cubicBezTo>
                      <a:pt x="838515" y="2577"/>
                      <a:pt x="852882" y="1588"/>
                      <a:pt x="867170" y="0"/>
                    </a:cubicBezTo>
                    <a:cubicBezTo>
                      <a:pt x="876695" y="1588"/>
                      <a:pt x="886377" y="2421"/>
                      <a:pt x="895745" y="4763"/>
                    </a:cubicBezTo>
                    <a:cubicBezTo>
                      <a:pt x="909565" y="8218"/>
                      <a:pt x="928247" y="17160"/>
                      <a:pt x="943370" y="19050"/>
                    </a:cubicBezTo>
                    <a:cubicBezTo>
                      <a:pt x="962338" y="21421"/>
                      <a:pt x="981490" y="22001"/>
                      <a:pt x="1000520" y="23813"/>
                    </a:cubicBezTo>
                    <a:cubicBezTo>
                      <a:pt x="1013337" y="25034"/>
                      <a:pt x="1055832" y="29307"/>
                      <a:pt x="1071957" y="33338"/>
                    </a:cubicBezTo>
                    <a:cubicBezTo>
                      <a:pt x="1081697" y="35773"/>
                      <a:pt x="1092178" y="37294"/>
                      <a:pt x="1100532" y="42863"/>
                    </a:cubicBezTo>
                    <a:cubicBezTo>
                      <a:pt x="1110057" y="49213"/>
                      <a:pt x="1121012" y="53819"/>
                      <a:pt x="1129107" y="61913"/>
                    </a:cubicBezTo>
                    <a:cubicBezTo>
                      <a:pt x="1170860" y="103663"/>
                      <a:pt x="1117890" y="52565"/>
                      <a:pt x="1157682" y="85725"/>
                    </a:cubicBezTo>
                    <a:cubicBezTo>
                      <a:pt x="1194351" y="116283"/>
                      <a:pt x="1150786" y="85890"/>
                      <a:pt x="1186257" y="109538"/>
                    </a:cubicBezTo>
                    <a:cubicBezTo>
                      <a:pt x="1189432" y="114300"/>
                      <a:pt x="1191735" y="119778"/>
                      <a:pt x="1195782" y="123825"/>
                    </a:cubicBezTo>
                    <a:cubicBezTo>
                      <a:pt x="1199830" y="127872"/>
                      <a:pt x="1206301" y="129042"/>
                      <a:pt x="1210070" y="133350"/>
                    </a:cubicBezTo>
                    <a:cubicBezTo>
                      <a:pt x="1217608" y="141965"/>
                      <a:pt x="1222770" y="152400"/>
                      <a:pt x="1229120" y="161925"/>
                    </a:cubicBezTo>
                    <a:lnTo>
                      <a:pt x="1238645" y="176213"/>
                    </a:lnTo>
                    <a:cubicBezTo>
                      <a:pt x="1240232" y="180975"/>
                      <a:pt x="1240969" y="186112"/>
                      <a:pt x="1243407" y="190500"/>
                    </a:cubicBezTo>
                    <a:cubicBezTo>
                      <a:pt x="1248966" y="200507"/>
                      <a:pt x="1256107" y="209550"/>
                      <a:pt x="1262457" y="219075"/>
                    </a:cubicBezTo>
                    <a:lnTo>
                      <a:pt x="1271982" y="233363"/>
                    </a:lnTo>
                    <a:lnTo>
                      <a:pt x="1291032" y="261938"/>
                    </a:lnTo>
                    <a:cubicBezTo>
                      <a:pt x="1302206" y="295457"/>
                      <a:pt x="1287658" y="254062"/>
                      <a:pt x="1305320" y="295275"/>
                    </a:cubicBezTo>
                    <a:cubicBezTo>
                      <a:pt x="1307297" y="299889"/>
                      <a:pt x="1308495" y="304800"/>
                      <a:pt x="1310082" y="309563"/>
                    </a:cubicBezTo>
                    <a:cubicBezTo>
                      <a:pt x="1311670" y="334963"/>
                      <a:pt x="1313094" y="360374"/>
                      <a:pt x="1314845" y="385763"/>
                    </a:cubicBezTo>
                    <a:cubicBezTo>
                      <a:pt x="1316269" y="406412"/>
                      <a:pt x="1319607" y="426977"/>
                      <a:pt x="1319607" y="447675"/>
                    </a:cubicBezTo>
                    <a:cubicBezTo>
                      <a:pt x="1319607" y="455124"/>
                      <a:pt x="1312329" y="473149"/>
                      <a:pt x="1310082" y="481013"/>
                    </a:cubicBezTo>
                    <a:cubicBezTo>
                      <a:pt x="1308284" y="487307"/>
                      <a:pt x="1307118" y="493769"/>
                      <a:pt x="1305320" y="500063"/>
                    </a:cubicBezTo>
                    <a:cubicBezTo>
                      <a:pt x="1303941" y="504890"/>
                      <a:pt x="1301936" y="509523"/>
                      <a:pt x="1300557" y="514350"/>
                    </a:cubicBezTo>
                    <a:cubicBezTo>
                      <a:pt x="1298759" y="520644"/>
                      <a:pt x="1297593" y="527106"/>
                      <a:pt x="1295795" y="533400"/>
                    </a:cubicBezTo>
                    <a:cubicBezTo>
                      <a:pt x="1292264" y="545759"/>
                      <a:pt x="1282753" y="572673"/>
                      <a:pt x="1271982" y="576263"/>
                    </a:cubicBezTo>
                    <a:lnTo>
                      <a:pt x="1243407" y="585788"/>
                    </a:lnTo>
                    <a:cubicBezTo>
                      <a:pt x="1228571" y="590733"/>
                      <a:pt x="1222543" y="593398"/>
                      <a:pt x="1205307" y="595313"/>
                    </a:cubicBezTo>
                    <a:cubicBezTo>
                      <a:pt x="1184735" y="597599"/>
                      <a:pt x="1164032" y="598488"/>
                      <a:pt x="1143395" y="600075"/>
                    </a:cubicBezTo>
                    <a:cubicBezTo>
                      <a:pt x="1094989" y="609757"/>
                      <a:pt x="1139460" y="599838"/>
                      <a:pt x="1105295" y="609600"/>
                    </a:cubicBezTo>
                    <a:cubicBezTo>
                      <a:pt x="1063426" y="621563"/>
                      <a:pt x="1106221" y="607705"/>
                      <a:pt x="1071957" y="619125"/>
                    </a:cubicBezTo>
                    <a:lnTo>
                      <a:pt x="1043382" y="638175"/>
                    </a:lnTo>
                    <a:lnTo>
                      <a:pt x="1029095" y="647700"/>
                    </a:lnTo>
                    <a:cubicBezTo>
                      <a:pt x="1007260" y="680452"/>
                      <a:pt x="1020905" y="672655"/>
                      <a:pt x="995757" y="681038"/>
                    </a:cubicBezTo>
                    <a:cubicBezTo>
                      <a:pt x="954009" y="722786"/>
                      <a:pt x="1006973" y="671690"/>
                      <a:pt x="967182" y="704850"/>
                    </a:cubicBezTo>
                    <a:cubicBezTo>
                      <a:pt x="962008" y="709162"/>
                      <a:pt x="958211" y="715003"/>
                      <a:pt x="952895" y="719138"/>
                    </a:cubicBezTo>
                    <a:cubicBezTo>
                      <a:pt x="943859" y="726166"/>
                      <a:pt x="933845" y="731838"/>
                      <a:pt x="924320" y="738188"/>
                    </a:cubicBezTo>
                    <a:lnTo>
                      <a:pt x="910032" y="747713"/>
                    </a:lnTo>
                    <a:cubicBezTo>
                      <a:pt x="906168" y="759306"/>
                      <a:pt x="900183" y="768739"/>
                      <a:pt x="910032" y="781050"/>
                    </a:cubicBezTo>
                    <a:cubicBezTo>
                      <a:pt x="913168" y="784970"/>
                      <a:pt x="919557" y="784225"/>
                      <a:pt x="924320" y="785813"/>
                    </a:cubicBezTo>
                    <a:cubicBezTo>
                      <a:pt x="925907" y="790575"/>
                      <a:pt x="926644" y="795712"/>
                      <a:pt x="929082" y="800100"/>
                    </a:cubicBezTo>
                    <a:cubicBezTo>
                      <a:pt x="948666" y="835351"/>
                      <a:pt x="941689" y="826527"/>
                      <a:pt x="976707" y="838200"/>
                    </a:cubicBezTo>
                    <a:cubicBezTo>
                      <a:pt x="981470" y="839788"/>
                      <a:pt x="986818" y="840178"/>
                      <a:pt x="990995" y="842963"/>
                    </a:cubicBezTo>
                    <a:cubicBezTo>
                      <a:pt x="1025016" y="865644"/>
                      <a:pt x="1008464" y="859237"/>
                      <a:pt x="1038620" y="866775"/>
                    </a:cubicBezTo>
                    <a:cubicBezTo>
                      <a:pt x="1048145" y="871538"/>
                      <a:pt x="1056799" y="878753"/>
                      <a:pt x="1067195" y="881063"/>
                    </a:cubicBezTo>
                    <a:cubicBezTo>
                      <a:pt x="1072095" y="882152"/>
                      <a:pt x="1076559" y="877285"/>
                      <a:pt x="1081482" y="876300"/>
                    </a:cubicBezTo>
                    <a:cubicBezTo>
                      <a:pt x="1118394" y="868918"/>
                      <a:pt x="1105624" y="875249"/>
                      <a:pt x="1133870" y="866775"/>
                    </a:cubicBezTo>
                    <a:cubicBezTo>
                      <a:pt x="1148295" y="862447"/>
                      <a:pt x="1162445" y="857250"/>
                      <a:pt x="1176732" y="852488"/>
                    </a:cubicBezTo>
                    <a:cubicBezTo>
                      <a:pt x="1181495" y="850900"/>
                      <a:pt x="1186843" y="850510"/>
                      <a:pt x="1191020" y="847725"/>
                    </a:cubicBezTo>
                    <a:lnTo>
                      <a:pt x="1219595" y="828675"/>
                    </a:lnTo>
                    <a:lnTo>
                      <a:pt x="1233882" y="819150"/>
                    </a:lnTo>
                    <a:cubicBezTo>
                      <a:pt x="1246583" y="810683"/>
                      <a:pt x="1252584" y="808032"/>
                      <a:pt x="1262457" y="795338"/>
                    </a:cubicBezTo>
                    <a:cubicBezTo>
                      <a:pt x="1269485" y="786302"/>
                      <a:pt x="1275157" y="776288"/>
                      <a:pt x="1281507" y="766763"/>
                    </a:cubicBezTo>
                    <a:cubicBezTo>
                      <a:pt x="1284682" y="762000"/>
                      <a:pt x="1289222" y="757905"/>
                      <a:pt x="1291032" y="752475"/>
                    </a:cubicBezTo>
                    <a:lnTo>
                      <a:pt x="1305320" y="709613"/>
                    </a:lnTo>
                    <a:cubicBezTo>
                      <a:pt x="1306908" y="704850"/>
                      <a:pt x="1308864" y="700195"/>
                      <a:pt x="1310082" y="695325"/>
                    </a:cubicBezTo>
                    <a:cubicBezTo>
                      <a:pt x="1316808" y="668422"/>
                      <a:pt x="1313561" y="682693"/>
                      <a:pt x="1319607" y="652463"/>
                    </a:cubicBezTo>
                    <a:cubicBezTo>
                      <a:pt x="1318020" y="644525"/>
                      <a:pt x="1314845" y="636745"/>
                      <a:pt x="1314845" y="628650"/>
                    </a:cubicBezTo>
                    <a:cubicBezTo>
                      <a:pt x="1314845" y="623630"/>
                      <a:pt x="1319607" y="619383"/>
                      <a:pt x="1319607" y="614363"/>
                    </a:cubicBezTo>
                    <a:cubicBezTo>
                      <a:pt x="1319607" y="604503"/>
                      <a:pt x="1304567" y="584658"/>
                      <a:pt x="1324370" y="614363"/>
                    </a:cubicBezTo>
                    <a:cubicBezTo>
                      <a:pt x="1325058" y="617802"/>
                      <a:pt x="1329710" y="646185"/>
                      <a:pt x="1333895" y="652463"/>
                    </a:cubicBezTo>
                    <a:cubicBezTo>
                      <a:pt x="1337631" y="658067"/>
                      <a:pt x="1343870" y="661576"/>
                      <a:pt x="1348182" y="666750"/>
                    </a:cubicBezTo>
                    <a:cubicBezTo>
                      <a:pt x="1368026" y="690563"/>
                      <a:pt x="1345801" y="673101"/>
                      <a:pt x="1371995" y="690563"/>
                    </a:cubicBezTo>
                    <a:cubicBezTo>
                      <a:pt x="1379930" y="714370"/>
                      <a:pt x="1372696" y="697688"/>
                      <a:pt x="1391045" y="723900"/>
                    </a:cubicBezTo>
                    <a:cubicBezTo>
                      <a:pt x="1397610" y="733278"/>
                      <a:pt x="1410095" y="752475"/>
                      <a:pt x="1410095" y="752475"/>
                    </a:cubicBezTo>
                    <a:cubicBezTo>
                      <a:pt x="1411682" y="757238"/>
                      <a:pt x="1412612" y="762273"/>
                      <a:pt x="1414857" y="766763"/>
                    </a:cubicBezTo>
                    <a:cubicBezTo>
                      <a:pt x="1417417" y="771882"/>
                      <a:pt x="1422127" y="775789"/>
                      <a:pt x="1424382" y="781050"/>
                    </a:cubicBezTo>
                    <a:cubicBezTo>
                      <a:pt x="1442836" y="824108"/>
                      <a:pt x="1414755" y="778515"/>
                      <a:pt x="1438670" y="814388"/>
                    </a:cubicBezTo>
                    <a:cubicBezTo>
                      <a:pt x="1440257" y="822325"/>
                      <a:pt x="1441676" y="830298"/>
                      <a:pt x="1443432" y="838200"/>
                    </a:cubicBezTo>
                    <a:cubicBezTo>
                      <a:pt x="1444852" y="844590"/>
                      <a:pt x="1447822" y="850715"/>
                      <a:pt x="1448195" y="857250"/>
                    </a:cubicBezTo>
                    <a:cubicBezTo>
                      <a:pt x="1451004" y="906408"/>
                      <a:pt x="1451370" y="955675"/>
                      <a:pt x="1452957" y="1004888"/>
                    </a:cubicBezTo>
                    <a:cubicBezTo>
                      <a:pt x="1443854" y="1032200"/>
                      <a:pt x="1452053" y="1005632"/>
                      <a:pt x="1443432" y="1042988"/>
                    </a:cubicBezTo>
                    <a:cubicBezTo>
                      <a:pt x="1440488" y="1055744"/>
                      <a:pt x="1437082" y="1068388"/>
                      <a:pt x="1433907" y="1081088"/>
                    </a:cubicBezTo>
                    <a:cubicBezTo>
                      <a:pt x="1432320" y="1087438"/>
                      <a:pt x="1430429" y="1093720"/>
                      <a:pt x="1429145" y="1100138"/>
                    </a:cubicBezTo>
                    <a:cubicBezTo>
                      <a:pt x="1426589" y="1112917"/>
                      <a:pt x="1421762" y="1142168"/>
                      <a:pt x="1414857" y="1152525"/>
                    </a:cubicBezTo>
                    <a:cubicBezTo>
                      <a:pt x="1401596" y="1172417"/>
                      <a:pt x="1409379" y="1162766"/>
                      <a:pt x="1391045" y="1181100"/>
                    </a:cubicBezTo>
                    <a:cubicBezTo>
                      <a:pt x="1389457" y="1185863"/>
                      <a:pt x="1389418" y="1191468"/>
                      <a:pt x="1386282" y="1195388"/>
                    </a:cubicBezTo>
                    <a:cubicBezTo>
                      <a:pt x="1382706" y="1199857"/>
                      <a:pt x="1376273" y="1201110"/>
                      <a:pt x="1371995" y="1204913"/>
                    </a:cubicBezTo>
                    <a:cubicBezTo>
                      <a:pt x="1361927" y="1213862"/>
                      <a:pt x="1352945" y="1223963"/>
                      <a:pt x="1343420" y="1233488"/>
                    </a:cubicBezTo>
                    <a:lnTo>
                      <a:pt x="1329132" y="1247775"/>
                    </a:lnTo>
                    <a:cubicBezTo>
                      <a:pt x="1319862" y="1275590"/>
                      <a:pt x="1331624" y="1250047"/>
                      <a:pt x="1310082" y="1271588"/>
                    </a:cubicBezTo>
                    <a:cubicBezTo>
                      <a:pt x="1292513" y="1289156"/>
                      <a:pt x="1309673" y="1284561"/>
                      <a:pt x="1286270" y="1300163"/>
                    </a:cubicBezTo>
                    <a:cubicBezTo>
                      <a:pt x="1282093" y="1302948"/>
                      <a:pt x="1276745" y="1303338"/>
                      <a:pt x="1271982" y="1304925"/>
                    </a:cubicBezTo>
                    <a:cubicBezTo>
                      <a:pt x="1267220" y="1308100"/>
                      <a:pt x="1262814" y="1311890"/>
                      <a:pt x="1257695" y="1314450"/>
                    </a:cubicBezTo>
                    <a:cubicBezTo>
                      <a:pt x="1249688" y="1318454"/>
                      <a:pt x="1231992" y="1321684"/>
                      <a:pt x="1224357" y="1323975"/>
                    </a:cubicBezTo>
                    <a:cubicBezTo>
                      <a:pt x="1214740" y="1326860"/>
                      <a:pt x="1205307" y="1330325"/>
                      <a:pt x="1195782" y="1333500"/>
                    </a:cubicBezTo>
                    <a:cubicBezTo>
                      <a:pt x="1143679" y="1350869"/>
                      <a:pt x="1222599" y="1323169"/>
                      <a:pt x="1167207" y="1347788"/>
                    </a:cubicBezTo>
                    <a:cubicBezTo>
                      <a:pt x="1158032" y="1351866"/>
                      <a:pt x="1148157" y="1354138"/>
                      <a:pt x="1138632" y="1357313"/>
                    </a:cubicBezTo>
                    <a:cubicBezTo>
                      <a:pt x="1133870" y="1358900"/>
                      <a:pt x="1129334" y="1361521"/>
                      <a:pt x="1124345" y="1362075"/>
                    </a:cubicBezTo>
                    <a:lnTo>
                      <a:pt x="1081482" y="1366838"/>
                    </a:lnTo>
                    <a:cubicBezTo>
                      <a:pt x="1060845" y="1365250"/>
                      <a:pt x="1040268" y="1362075"/>
                      <a:pt x="1019570" y="1362075"/>
                    </a:cubicBezTo>
                    <a:cubicBezTo>
                      <a:pt x="1014550" y="1362075"/>
                      <a:pt x="1010272" y="1367392"/>
                      <a:pt x="1005282" y="1366838"/>
                    </a:cubicBezTo>
                    <a:cubicBezTo>
                      <a:pt x="995303" y="1365729"/>
                      <a:pt x="976707" y="1357313"/>
                      <a:pt x="976707" y="1357313"/>
                    </a:cubicBezTo>
                    <a:cubicBezTo>
                      <a:pt x="948690" y="1399337"/>
                      <a:pt x="991660" y="1332170"/>
                      <a:pt x="957657" y="1400175"/>
                    </a:cubicBezTo>
                    <a:cubicBezTo>
                      <a:pt x="954482" y="1406525"/>
                      <a:pt x="951015" y="1412737"/>
                      <a:pt x="948132" y="1419225"/>
                    </a:cubicBezTo>
                    <a:cubicBezTo>
                      <a:pt x="944660" y="1427037"/>
                      <a:pt x="942430" y="1435391"/>
                      <a:pt x="938607" y="1443038"/>
                    </a:cubicBezTo>
                    <a:cubicBezTo>
                      <a:pt x="936047" y="1448157"/>
                      <a:pt x="932257" y="1452563"/>
                      <a:pt x="929082" y="1457325"/>
                    </a:cubicBezTo>
                    <a:cubicBezTo>
                      <a:pt x="915413" y="1512006"/>
                      <a:pt x="934526" y="1444625"/>
                      <a:pt x="914795" y="1490663"/>
                    </a:cubicBezTo>
                    <a:cubicBezTo>
                      <a:pt x="912217" y="1496679"/>
                      <a:pt x="911830" y="1503419"/>
                      <a:pt x="910032" y="1509713"/>
                    </a:cubicBezTo>
                    <a:cubicBezTo>
                      <a:pt x="908653" y="1514540"/>
                      <a:pt x="906649" y="1519173"/>
                      <a:pt x="905270" y="1524000"/>
                    </a:cubicBezTo>
                    <a:cubicBezTo>
                      <a:pt x="903472" y="1530294"/>
                      <a:pt x="902388" y="1536781"/>
                      <a:pt x="900507" y="1543050"/>
                    </a:cubicBezTo>
                    <a:cubicBezTo>
                      <a:pt x="897622" y="1552667"/>
                      <a:pt x="894157" y="1562100"/>
                      <a:pt x="890982" y="1571625"/>
                    </a:cubicBezTo>
                    <a:cubicBezTo>
                      <a:pt x="889395" y="1576388"/>
                      <a:pt x="889005" y="1581736"/>
                      <a:pt x="886220" y="1585913"/>
                    </a:cubicBezTo>
                    <a:cubicBezTo>
                      <a:pt x="883045" y="1590675"/>
                      <a:pt x="879255" y="1595081"/>
                      <a:pt x="876695" y="1600200"/>
                    </a:cubicBezTo>
                    <a:cubicBezTo>
                      <a:pt x="866331" y="1620928"/>
                      <a:pt x="878923" y="1610415"/>
                      <a:pt x="862407" y="1633538"/>
                    </a:cubicBezTo>
                    <a:cubicBezTo>
                      <a:pt x="844849" y="1658120"/>
                      <a:pt x="851196" y="1636912"/>
                      <a:pt x="838595" y="1662113"/>
                    </a:cubicBezTo>
                    <a:cubicBezTo>
                      <a:pt x="836350" y="1666603"/>
                      <a:pt x="836270" y="1672012"/>
                      <a:pt x="833832" y="1676400"/>
                    </a:cubicBezTo>
                    <a:cubicBezTo>
                      <a:pt x="829519" y="1684163"/>
                      <a:pt x="808379" y="1714826"/>
                      <a:pt x="800495" y="1724025"/>
                    </a:cubicBezTo>
                    <a:cubicBezTo>
                      <a:pt x="796112" y="1729139"/>
                      <a:pt x="790970" y="1733550"/>
                      <a:pt x="786207" y="1738313"/>
                    </a:cubicBezTo>
                    <a:cubicBezTo>
                      <a:pt x="778401" y="1761730"/>
                      <a:pt x="778369" y="1766318"/>
                      <a:pt x="767157" y="1785938"/>
                    </a:cubicBezTo>
                    <a:cubicBezTo>
                      <a:pt x="764317" y="1790908"/>
                      <a:pt x="760472" y="1795255"/>
                      <a:pt x="757632" y="1800225"/>
                    </a:cubicBezTo>
                    <a:cubicBezTo>
                      <a:pt x="754110" y="1806389"/>
                      <a:pt x="752233" y="1813498"/>
                      <a:pt x="748107" y="1819275"/>
                    </a:cubicBezTo>
                    <a:cubicBezTo>
                      <a:pt x="719966" y="1858674"/>
                      <a:pt x="745890" y="1810059"/>
                      <a:pt x="724295" y="1847850"/>
                    </a:cubicBezTo>
                    <a:cubicBezTo>
                      <a:pt x="713083" y="1867471"/>
                      <a:pt x="713051" y="1872057"/>
                      <a:pt x="705245" y="1895475"/>
                    </a:cubicBezTo>
                    <a:cubicBezTo>
                      <a:pt x="703657" y="1900238"/>
                      <a:pt x="703267" y="1905586"/>
                      <a:pt x="700482" y="1909763"/>
                    </a:cubicBezTo>
                    <a:lnTo>
                      <a:pt x="690957" y="1924050"/>
                    </a:lnTo>
                    <a:lnTo>
                      <a:pt x="681432" y="1981200"/>
                    </a:lnTo>
                    <a:cubicBezTo>
                      <a:pt x="679845" y="1990725"/>
                      <a:pt x="678564" y="2000306"/>
                      <a:pt x="676670" y="2009775"/>
                    </a:cubicBezTo>
                    <a:cubicBezTo>
                      <a:pt x="675082" y="2017713"/>
                      <a:pt x="675195" y="2026191"/>
                      <a:pt x="671907" y="2033588"/>
                    </a:cubicBezTo>
                    <a:cubicBezTo>
                      <a:pt x="668683" y="2040841"/>
                      <a:pt x="662382" y="2046288"/>
                      <a:pt x="657620" y="2052638"/>
                    </a:cubicBezTo>
                    <a:cubicBezTo>
                      <a:pt x="656032" y="2058988"/>
                      <a:pt x="654655" y="2065394"/>
                      <a:pt x="652857" y="2071688"/>
                    </a:cubicBezTo>
                    <a:cubicBezTo>
                      <a:pt x="651478" y="2076515"/>
                      <a:pt x="649079" y="2081053"/>
                      <a:pt x="648095" y="2085975"/>
                    </a:cubicBezTo>
                    <a:cubicBezTo>
                      <a:pt x="645893" y="2096983"/>
                      <a:pt x="645856" y="2108375"/>
                      <a:pt x="643332" y="2119313"/>
                    </a:cubicBezTo>
                    <a:cubicBezTo>
                      <a:pt x="641074" y="2129096"/>
                      <a:pt x="640907" y="2140788"/>
                      <a:pt x="633807" y="2147888"/>
                    </a:cubicBezTo>
                    <a:cubicBezTo>
                      <a:pt x="629045" y="2152650"/>
                      <a:pt x="623655" y="2156859"/>
                      <a:pt x="619520" y="2162175"/>
                    </a:cubicBezTo>
                    <a:cubicBezTo>
                      <a:pt x="612492" y="2171211"/>
                      <a:pt x="608565" y="2182655"/>
                      <a:pt x="600470" y="2190750"/>
                    </a:cubicBezTo>
                    <a:cubicBezTo>
                      <a:pt x="582135" y="2209085"/>
                      <a:pt x="591786" y="2201302"/>
                      <a:pt x="571895" y="2214563"/>
                    </a:cubicBezTo>
                    <a:cubicBezTo>
                      <a:pt x="568720" y="2219325"/>
                      <a:pt x="566678" y="2225081"/>
                      <a:pt x="562370" y="2228850"/>
                    </a:cubicBezTo>
                    <a:cubicBezTo>
                      <a:pt x="532670" y="2254837"/>
                      <a:pt x="543317" y="2242459"/>
                      <a:pt x="519507" y="2252663"/>
                    </a:cubicBezTo>
                    <a:cubicBezTo>
                      <a:pt x="512982" y="2255460"/>
                      <a:pt x="506983" y="2259391"/>
                      <a:pt x="500457" y="2262188"/>
                    </a:cubicBezTo>
                    <a:cubicBezTo>
                      <a:pt x="495843" y="2264165"/>
                      <a:pt x="490784" y="2264973"/>
                      <a:pt x="486170" y="2266950"/>
                    </a:cubicBezTo>
                    <a:cubicBezTo>
                      <a:pt x="479644" y="2269747"/>
                      <a:pt x="473712" y="2273838"/>
                      <a:pt x="467120" y="2276475"/>
                    </a:cubicBezTo>
                    <a:cubicBezTo>
                      <a:pt x="457798" y="2280204"/>
                      <a:pt x="438545" y="2286000"/>
                      <a:pt x="438545" y="2286000"/>
                    </a:cubicBezTo>
                    <a:cubicBezTo>
                      <a:pt x="429020" y="2282825"/>
                      <a:pt x="419874" y="2278125"/>
                      <a:pt x="409970" y="2276475"/>
                    </a:cubicBezTo>
                    <a:cubicBezTo>
                      <a:pt x="374939" y="2270637"/>
                      <a:pt x="390763" y="2274055"/>
                      <a:pt x="362345" y="2266950"/>
                    </a:cubicBezTo>
                    <a:lnTo>
                      <a:pt x="333770" y="2238375"/>
                    </a:lnTo>
                    <a:lnTo>
                      <a:pt x="319482" y="2224088"/>
                    </a:lnTo>
                    <a:cubicBezTo>
                      <a:pt x="316307" y="2217738"/>
                      <a:pt x="312594" y="2211630"/>
                      <a:pt x="309957" y="2205038"/>
                    </a:cubicBezTo>
                    <a:cubicBezTo>
                      <a:pt x="306228" y="2195716"/>
                      <a:pt x="306001" y="2184817"/>
                      <a:pt x="300432" y="2176463"/>
                    </a:cubicBezTo>
                    <a:lnTo>
                      <a:pt x="290907" y="2162175"/>
                    </a:lnTo>
                    <a:cubicBezTo>
                      <a:pt x="289320" y="2157413"/>
                      <a:pt x="288390" y="2152378"/>
                      <a:pt x="286145" y="2147888"/>
                    </a:cubicBezTo>
                    <a:cubicBezTo>
                      <a:pt x="283585" y="2142768"/>
                      <a:pt x="278576" y="2138979"/>
                      <a:pt x="276620" y="2133600"/>
                    </a:cubicBezTo>
                    <a:cubicBezTo>
                      <a:pt x="272146" y="2121297"/>
                      <a:pt x="270270" y="2108200"/>
                      <a:pt x="267095" y="2095500"/>
                    </a:cubicBezTo>
                    <a:cubicBezTo>
                      <a:pt x="261682" y="2073848"/>
                      <a:pt x="255511" y="2050457"/>
                      <a:pt x="252807" y="2028825"/>
                    </a:cubicBezTo>
                    <a:cubicBezTo>
                      <a:pt x="249632" y="2003425"/>
                      <a:pt x="246902" y="1977965"/>
                      <a:pt x="243282" y="1952625"/>
                    </a:cubicBezTo>
                    <a:cubicBezTo>
                      <a:pt x="239927" y="1929138"/>
                      <a:pt x="239883" y="1920656"/>
                      <a:pt x="233757" y="1900238"/>
                    </a:cubicBezTo>
                    <a:cubicBezTo>
                      <a:pt x="230872" y="1890621"/>
                      <a:pt x="229801" y="1880017"/>
                      <a:pt x="224232" y="1871663"/>
                    </a:cubicBezTo>
                    <a:lnTo>
                      <a:pt x="214707" y="1857375"/>
                    </a:lnTo>
                    <a:cubicBezTo>
                      <a:pt x="203291" y="1823126"/>
                      <a:pt x="217139" y="1865890"/>
                      <a:pt x="205182" y="1824038"/>
                    </a:cubicBezTo>
                    <a:cubicBezTo>
                      <a:pt x="203803" y="1819211"/>
                      <a:pt x="203205" y="1813927"/>
                      <a:pt x="200420" y="1809750"/>
                    </a:cubicBezTo>
                    <a:cubicBezTo>
                      <a:pt x="196684" y="1804146"/>
                      <a:pt x="191736" y="1799199"/>
                      <a:pt x="186132" y="1795463"/>
                    </a:cubicBezTo>
                    <a:cubicBezTo>
                      <a:pt x="181955" y="1792678"/>
                      <a:pt x="176607" y="1792288"/>
                      <a:pt x="171845" y="1790700"/>
                    </a:cubicBezTo>
                    <a:cubicBezTo>
                      <a:pt x="162792" y="1792511"/>
                      <a:pt x="143506" y="1795345"/>
                      <a:pt x="133745" y="1800225"/>
                    </a:cubicBezTo>
                    <a:cubicBezTo>
                      <a:pt x="128625" y="1802785"/>
                      <a:pt x="124688" y="1807425"/>
                      <a:pt x="119457" y="1809750"/>
                    </a:cubicBezTo>
                    <a:cubicBezTo>
                      <a:pt x="110282" y="1813828"/>
                      <a:pt x="90882" y="1819275"/>
                      <a:pt x="90882" y="1819275"/>
                    </a:cubicBezTo>
                    <a:cubicBezTo>
                      <a:pt x="86120" y="1817688"/>
                      <a:pt x="80515" y="1817649"/>
                      <a:pt x="76595" y="1814513"/>
                    </a:cubicBezTo>
                    <a:cubicBezTo>
                      <a:pt x="62551" y="1803278"/>
                      <a:pt x="65988" y="1791996"/>
                      <a:pt x="71832" y="1776413"/>
                    </a:cubicBezTo>
                    <a:cubicBezTo>
                      <a:pt x="73842" y="1771053"/>
                      <a:pt x="76887" y="1765701"/>
                      <a:pt x="81357" y="1762125"/>
                    </a:cubicBezTo>
                    <a:cubicBezTo>
                      <a:pt x="85277" y="1758989"/>
                      <a:pt x="90882" y="1758950"/>
                      <a:pt x="95645" y="1757363"/>
                    </a:cubicBezTo>
                    <a:cubicBezTo>
                      <a:pt x="110739" y="1734721"/>
                      <a:pt x="103360" y="1748504"/>
                      <a:pt x="114695" y="1714500"/>
                    </a:cubicBezTo>
                    <a:lnTo>
                      <a:pt x="119457" y="1700213"/>
                    </a:lnTo>
                    <a:cubicBezTo>
                      <a:pt x="116547" y="1691482"/>
                      <a:pt x="110698" y="1665583"/>
                      <a:pt x="100407" y="1657350"/>
                    </a:cubicBezTo>
                    <a:cubicBezTo>
                      <a:pt x="96487" y="1654214"/>
                      <a:pt x="90882" y="1654175"/>
                      <a:pt x="86120" y="1652588"/>
                    </a:cubicBezTo>
                    <a:cubicBezTo>
                      <a:pt x="81357" y="1649413"/>
                      <a:pt x="75879" y="1647110"/>
                      <a:pt x="71832" y="1643063"/>
                    </a:cubicBezTo>
                    <a:cubicBezTo>
                      <a:pt x="67785" y="1639016"/>
                      <a:pt x="66777" y="1632351"/>
                      <a:pt x="62307" y="1628775"/>
                    </a:cubicBezTo>
                    <a:cubicBezTo>
                      <a:pt x="58387" y="1625639"/>
                      <a:pt x="52782" y="1625600"/>
                      <a:pt x="48020" y="1624013"/>
                    </a:cubicBezTo>
                    <a:cubicBezTo>
                      <a:pt x="43257" y="1620838"/>
                      <a:pt x="38852" y="1617048"/>
                      <a:pt x="33732" y="1614488"/>
                    </a:cubicBezTo>
                    <a:cubicBezTo>
                      <a:pt x="29242" y="1612243"/>
                      <a:pt x="23365" y="1612861"/>
                      <a:pt x="19445" y="1609725"/>
                    </a:cubicBezTo>
                    <a:cubicBezTo>
                      <a:pt x="14976" y="1606149"/>
                      <a:pt x="13095" y="1600200"/>
                      <a:pt x="9920" y="1595438"/>
                    </a:cubicBezTo>
                    <a:cubicBezTo>
                      <a:pt x="8332" y="1585913"/>
                      <a:pt x="7252" y="1576289"/>
                      <a:pt x="5157" y="1566863"/>
                    </a:cubicBezTo>
                    <a:cubicBezTo>
                      <a:pt x="4068" y="1561962"/>
                      <a:pt x="395" y="1557595"/>
                      <a:pt x="395" y="1552575"/>
                    </a:cubicBezTo>
                    <a:cubicBezTo>
                      <a:pt x="395" y="1535041"/>
                      <a:pt x="0" y="1516947"/>
                      <a:pt x="5157" y="1500188"/>
                    </a:cubicBezTo>
                    <a:cubicBezTo>
                      <a:pt x="7267" y="1493331"/>
                      <a:pt x="28359" y="1487691"/>
                      <a:pt x="33732" y="1485900"/>
                    </a:cubicBezTo>
                    <a:cubicBezTo>
                      <a:pt x="91913" y="1500445"/>
                      <a:pt x="58780" y="1494421"/>
                      <a:pt x="133745" y="1500188"/>
                    </a:cubicBezTo>
                    <a:lnTo>
                      <a:pt x="152795" y="1528763"/>
                    </a:lnTo>
                    <a:cubicBezTo>
                      <a:pt x="159822" y="1539303"/>
                      <a:pt x="165609" y="1550006"/>
                      <a:pt x="176607" y="1557338"/>
                    </a:cubicBezTo>
                    <a:cubicBezTo>
                      <a:pt x="180784" y="1560123"/>
                      <a:pt x="186132" y="1560513"/>
                      <a:pt x="190895" y="1562100"/>
                    </a:cubicBezTo>
                    <a:cubicBezTo>
                      <a:pt x="226761" y="1586011"/>
                      <a:pt x="181180" y="1557937"/>
                      <a:pt x="224232" y="1576388"/>
                    </a:cubicBezTo>
                    <a:cubicBezTo>
                      <a:pt x="235837" y="1581361"/>
                      <a:pt x="244224" y="1591617"/>
                      <a:pt x="252807" y="1600200"/>
                    </a:cubicBezTo>
                    <a:cubicBezTo>
                      <a:pt x="263979" y="1633713"/>
                      <a:pt x="249437" y="1592334"/>
                      <a:pt x="267095" y="1633538"/>
                    </a:cubicBezTo>
                    <a:cubicBezTo>
                      <a:pt x="271986" y="1644950"/>
                      <a:pt x="273170" y="1654800"/>
                      <a:pt x="276620" y="1666875"/>
                    </a:cubicBezTo>
                    <a:cubicBezTo>
                      <a:pt x="277999" y="1671702"/>
                      <a:pt x="280061" y="1676320"/>
                      <a:pt x="281382" y="1681163"/>
                    </a:cubicBezTo>
                    <a:cubicBezTo>
                      <a:pt x="284826" y="1693793"/>
                      <a:pt x="288339" y="1706426"/>
                      <a:pt x="290907" y="1719263"/>
                    </a:cubicBezTo>
                    <a:cubicBezTo>
                      <a:pt x="292495" y="1727200"/>
                      <a:pt x="293707" y="1735222"/>
                      <a:pt x="295670" y="1743075"/>
                    </a:cubicBezTo>
                    <a:cubicBezTo>
                      <a:pt x="296888" y="1747945"/>
                      <a:pt x="299053" y="1752536"/>
                      <a:pt x="300432" y="1757363"/>
                    </a:cubicBezTo>
                    <a:cubicBezTo>
                      <a:pt x="302230" y="1763657"/>
                      <a:pt x="303397" y="1770119"/>
                      <a:pt x="305195" y="1776413"/>
                    </a:cubicBezTo>
                    <a:cubicBezTo>
                      <a:pt x="306574" y="1781240"/>
                      <a:pt x="308739" y="1785830"/>
                      <a:pt x="309957" y="1790700"/>
                    </a:cubicBezTo>
                    <a:cubicBezTo>
                      <a:pt x="311920" y="1798553"/>
                      <a:pt x="312757" y="1806660"/>
                      <a:pt x="314720" y="1814513"/>
                    </a:cubicBezTo>
                    <a:cubicBezTo>
                      <a:pt x="315938" y="1819383"/>
                      <a:pt x="318103" y="1823973"/>
                      <a:pt x="319482" y="1828800"/>
                    </a:cubicBezTo>
                    <a:cubicBezTo>
                      <a:pt x="333878" y="1879186"/>
                      <a:pt x="311134" y="1808514"/>
                      <a:pt x="333770" y="1876425"/>
                    </a:cubicBezTo>
                    <a:cubicBezTo>
                      <a:pt x="335357" y="1881188"/>
                      <a:pt x="335747" y="1886536"/>
                      <a:pt x="338532" y="1890713"/>
                    </a:cubicBezTo>
                    <a:lnTo>
                      <a:pt x="357582" y="1919288"/>
                    </a:lnTo>
                    <a:cubicBezTo>
                      <a:pt x="366947" y="1933336"/>
                      <a:pt x="367644" y="1936404"/>
                      <a:pt x="381395" y="1947863"/>
                    </a:cubicBezTo>
                    <a:cubicBezTo>
                      <a:pt x="385792" y="1951527"/>
                      <a:pt x="391285" y="1953724"/>
                      <a:pt x="395682" y="1957388"/>
                    </a:cubicBezTo>
                    <a:cubicBezTo>
                      <a:pt x="400856" y="1961700"/>
                      <a:pt x="404366" y="1967939"/>
                      <a:pt x="409970" y="1971675"/>
                    </a:cubicBezTo>
                    <a:cubicBezTo>
                      <a:pt x="414147" y="1974460"/>
                      <a:pt x="419767" y="1974193"/>
                      <a:pt x="424257" y="1976438"/>
                    </a:cubicBezTo>
                    <a:cubicBezTo>
                      <a:pt x="456955" y="1992788"/>
                      <a:pt x="416422" y="1981539"/>
                      <a:pt x="462357" y="1990725"/>
                    </a:cubicBezTo>
                    <a:cubicBezTo>
                      <a:pt x="467120" y="1993900"/>
                      <a:pt x="473069" y="1995780"/>
                      <a:pt x="476645" y="2000250"/>
                    </a:cubicBezTo>
                    <a:cubicBezTo>
                      <a:pt x="479781" y="2004170"/>
                      <a:pt x="479162" y="2010048"/>
                      <a:pt x="481407" y="2014538"/>
                    </a:cubicBezTo>
                    <a:cubicBezTo>
                      <a:pt x="489344" y="2030412"/>
                      <a:pt x="490933" y="2028826"/>
                      <a:pt x="505220" y="2038350"/>
                    </a:cubicBezTo>
                    <a:cubicBezTo>
                      <a:pt x="514972" y="2035100"/>
                      <a:pt x="526693" y="2032585"/>
                      <a:pt x="533795" y="2024063"/>
                    </a:cubicBezTo>
                    <a:cubicBezTo>
                      <a:pt x="538340" y="2018609"/>
                      <a:pt x="540683" y="2011605"/>
                      <a:pt x="543320" y="2005013"/>
                    </a:cubicBezTo>
                    <a:cubicBezTo>
                      <a:pt x="548182" y="1992858"/>
                      <a:pt x="554799" y="1971426"/>
                      <a:pt x="557607" y="1957388"/>
                    </a:cubicBezTo>
                    <a:cubicBezTo>
                      <a:pt x="559501" y="1947919"/>
                      <a:pt x="560782" y="1938338"/>
                      <a:pt x="562370" y="1928813"/>
                    </a:cubicBezTo>
                    <a:cubicBezTo>
                      <a:pt x="551561" y="1874770"/>
                      <a:pt x="556772" y="1896894"/>
                      <a:pt x="548082" y="1862138"/>
                    </a:cubicBezTo>
                    <a:cubicBezTo>
                      <a:pt x="546805" y="1850642"/>
                      <a:pt x="540742" y="1794288"/>
                      <a:pt x="538557" y="1781175"/>
                    </a:cubicBezTo>
                    <a:cubicBezTo>
                      <a:pt x="537481" y="1774719"/>
                      <a:pt x="534871" y="1768581"/>
                      <a:pt x="533795" y="1762125"/>
                    </a:cubicBezTo>
                    <a:cubicBezTo>
                      <a:pt x="531691" y="1749500"/>
                      <a:pt x="530620" y="1736725"/>
                      <a:pt x="529032" y="1724025"/>
                    </a:cubicBezTo>
                    <a:cubicBezTo>
                      <a:pt x="523168" y="1600872"/>
                      <a:pt x="520573" y="1599191"/>
                      <a:pt x="529032" y="1452563"/>
                    </a:cubicBezTo>
                    <a:cubicBezTo>
                      <a:pt x="530506" y="1427008"/>
                      <a:pt x="538557" y="1376363"/>
                      <a:pt x="538557" y="1376363"/>
                    </a:cubicBezTo>
                    <a:cubicBezTo>
                      <a:pt x="535420" y="1366950"/>
                      <a:pt x="532664" y="1354503"/>
                      <a:pt x="524270" y="1347788"/>
                    </a:cubicBezTo>
                    <a:cubicBezTo>
                      <a:pt x="520350" y="1344652"/>
                      <a:pt x="514977" y="1343525"/>
                      <a:pt x="509982" y="1343025"/>
                    </a:cubicBezTo>
                    <a:cubicBezTo>
                      <a:pt x="483082" y="1340335"/>
                      <a:pt x="456007" y="1339850"/>
                      <a:pt x="429020" y="1338263"/>
                    </a:cubicBezTo>
                    <a:cubicBezTo>
                      <a:pt x="422923" y="1336739"/>
                      <a:pt x="402510" y="1332152"/>
                      <a:pt x="395682" y="1328738"/>
                    </a:cubicBezTo>
                    <a:cubicBezTo>
                      <a:pt x="390563" y="1326178"/>
                      <a:pt x="386157" y="1322388"/>
                      <a:pt x="381395" y="1319213"/>
                    </a:cubicBezTo>
                    <a:cubicBezTo>
                      <a:pt x="378220" y="1314450"/>
                      <a:pt x="375534" y="1309322"/>
                      <a:pt x="371870" y="1304925"/>
                    </a:cubicBezTo>
                    <a:cubicBezTo>
                      <a:pt x="360413" y="1291176"/>
                      <a:pt x="357341" y="1290477"/>
                      <a:pt x="343295" y="1281113"/>
                    </a:cubicBezTo>
                    <a:cubicBezTo>
                      <a:pt x="338368" y="1266333"/>
                      <a:pt x="337834" y="1262487"/>
                      <a:pt x="329007" y="1247775"/>
                    </a:cubicBezTo>
                    <a:cubicBezTo>
                      <a:pt x="323117" y="1237959"/>
                      <a:pt x="316307" y="1228725"/>
                      <a:pt x="309957" y="1219200"/>
                    </a:cubicBezTo>
                    <a:lnTo>
                      <a:pt x="300432" y="1204913"/>
                    </a:lnTo>
                    <a:cubicBezTo>
                      <a:pt x="297257" y="1195388"/>
                      <a:pt x="292876" y="1186183"/>
                      <a:pt x="290907" y="1176338"/>
                    </a:cubicBezTo>
                    <a:cubicBezTo>
                      <a:pt x="289095" y="1167275"/>
                      <a:pt x="286266" y="1148005"/>
                      <a:pt x="281382" y="1138238"/>
                    </a:cubicBezTo>
                    <a:cubicBezTo>
                      <a:pt x="278822" y="1133118"/>
                      <a:pt x="275032" y="1128713"/>
                      <a:pt x="271857" y="1123950"/>
                    </a:cubicBezTo>
                    <a:cubicBezTo>
                      <a:pt x="266194" y="1095630"/>
                      <a:pt x="262332" y="1080717"/>
                      <a:pt x="262332" y="1047750"/>
                    </a:cubicBezTo>
                    <a:cubicBezTo>
                      <a:pt x="262332" y="1020716"/>
                      <a:pt x="264786" y="993723"/>
                      <a:pt x="267095" y="966788"/>
                    </a:cubicBezTo>
                    <a:cubicBezTo>
                      <a:pt x="269938" y="933619"/>
                      <a:pt x="271333" y="895510"/>
                      <a:pt x="281382" y="862013"/>
                    </a:cubicBezTo>
                    <a:cubicBezTo>
                      <a:pt x="284267" y="852396"/>
                      <a:pt x="287732" y="842963"/>
                      <a:pt x="290907" y="833438"/>
                    </a:cubicBezTo>
                    <a:cubicBezTo>
                      <a:pt x="295870" y="818550"/>
                      <a:pt x="300685" y="799932"/>
                      <a:pt x="314720" y="790575"/>
                    </a:cubicBezTo>
                    <a:cubicBezTo>
                      <a:pt x="319482" y="787400"/>
                      <a:pt x="324610" y="784714"/>
                      <a:pt x="329007" y="781050"/>
                    </a:cubicBezTo>
                    <a:cubicBezTo>
                      <a:pt x="352790" y="761232"/>
                      <a:pt x="332475" y="770370"/>
                      <a:pt x="357582" y="762000"/>
                    </a:cubicBezTo>
                    <a:cubicBezTo>
                      <a:pt x="389291" y="730293"/>
                      <a:pt x="355142" y="760181"/>
                      <a:pt x="386157" y="742950"/>
                    </a:cubicBezTo>
                    <a:cubicBezTo>
                      <a:pt x="396164" y="737390"/>
                      <a:pt x="414732" y="723900"/>
                      <a:pt x="414732" y="723900"/>
                    </a:cubicBezTo>
                    <a:cubicBezTo>
                      <a:pt x="419495" y="725488"/>
                      <a:pt x="426102" y="724578"/>
                      <a:pt x="429020" y="728663"/>
                    </a:cubicBezTo>
                    <a:cubicBezTo>
                      <a:pt x="434856" y="736833"/>
                      <a:pt x="432976" y="748884"/>
                      <a:pt x="438545" y="757238"/>
                    </a:cubicBezTo>
                    <a:cubicBezTo>
                      <a:pt x="441720" y="762000"/>
                      <a:pt x="444406" y="767128"/>
                      <a:pt x="448070" y="771525"/>
                    </a:cubicBezTo>
                    <a:cubicBezTo>
                      <a:pt x="461233" y="787321"/>
                      <a:pt x="463015" y="782367"/>
                      <a:pt x="471882" y="800100"/>
                    </a:cubicBezTo>
                    <a:cubicBezTo>
                      <a:pt x="474127" y="804590"/>
                      <a:pt x="474667" y="809774"/>
                      <a:pt x="476645" y="814388"/>
                    </a:cubicBezTo>
                    <a:cubicBezTo>
                      <a:pt x="479442" y="820913"/>
                      <a:pt x="482517" y="827350"/>
                      <a:pt x="486170" y="833438"/>
                    </a:cubicBezTo>
                    <a:cubicBezTo>
                      <a:pt x="492060" y="843254"/>
                      <a:pt x="505220" y="862013"/>
                      <a:pt x="505220" y="862013"/>
                    </a:cubicBezTo>
                    <a:cubicBezTo>
                      <a:pt x="506807" y="866775"/>
                      <a:pt x="506846" y="872380"/>
                      <a:pt x="509982" y="876300"/>
                    </a:cubicBezTo>
                    <a:cubicBezTo>
                      <a:pt x="513558" y="880770"/>
                      <a:pt x="519873" y="882161"/>
                      <a:pt x="524270" y="885825"/>
                    </a:cubicBezTo>
                    <a:cubicBezTo>
                      <a:pt x="529444" y="890137"/>
                      <a:pt x="533383" y="895801"/>
                      <a:pt x="538557" y="900113"/>
                    </a:cubicBezTo>
                    <a:cubicBezTo>
                      <a:pt x="542954" y="903777"/>
                      <a:pt x="548448" y="905974"/>
                      <a:pt x="552845" y="909638"/>
                    </a:cubicBezTo>
                    <a:cubicBezTo>
                      <a:pt x="576629" y="929457"/>
                      <a:pt x="556310" y="920317"/>
                      <a:pt x="581420" y="928688"/>
                    </a:cubicBezTo>
                    <a:cubicBezTo>
                      <a:pt x="583216" y="928431"/>
                      <a:pt x="626037" y="923480"/>
                      <a:pt x="633807" y="919163"/>
                    </a:cubicBezTo>
                    <a:cubicBezTo>
                      <a:pt x="642693" y="914227"/>
                      <a:pt x="648696" y="904981"/>
                      <a:pt x="657620" y="900113"/>
                    </a:cubicBezTo>
                    <a:cubicBezTo>
                      <a:pt x="666434" y="895305"/>
                      <a:pt x="686195" y="890588"/>
                      <a:pt x="686195" y="890588"/>
                    </a:cubicBezTo>
                    <a:cubicBezTo>
                      <a:pt x="694132" y="884238"/>
                      <a:pt x="701083" y="876405"/>
                      <a:pt x="710007" y="871538"/>
                    </a:cubicBezTo>
                    <a:cubicBezTo>
                      <a:pt x="718821" y="866730"/>
                      <a:pt x="728965" y="864898"/>
                      <a:pt x="738582" y="862013"/>
                    </a:cubicBezTo>
                    <a:cubicBezTo>
                      <a:pt x="744851" y="860132"/>
                      <a:pt x="751338" y="859048"/>
                      <a:pt x="757632" y="857250"/>
                    </a:cubicBezTo>
                    <a:cubicBezTo>
                      <a:pt x="791797" y="847489"/>
                      <a:pt x="747330" y="857407"/>
                      <a:pt x="795732" y="847725"/>
                    </a:cubicBezTo>
                    <a:cubicBezTo>
                      <a:pt x="797320" y="842963"/>
                      <a:pt x="800495" y="838458"/>
                      <a:pt x="800495" y="833438"/>
                    </a:cubicBezTo>
                    <a:cubicBezTo>
                      <a:pt x="800495" y="824493"/>
                      <a:pt x="789942" y="786652"/>
                      <a:pt x="786207" y="781050"/>
                    </a:cubicBezTo>
                    <a:cubicBezTo>
                      <a:pt x="783032" y="776288"/>
                      <a:pt x="779522" y="771733"/>
                      <a:pt x="776682" y="766763"/>
                    </a:cubicBezTo>
                    <a:cubicBezTo>
                      <a:pt x="773160" y="760599"/>
                      <a:pt x="769794" y="754305"/>
                      <a:pt x="767157" y="747713"/>
                    </a:cubicBezTo>
                    <a:cubicBezTo>
                      <a:pt x="763428" y="738391"/>
                      <a:pt x="764731" y="726238"/>
                      <a:pt x="757632" y="719138"/>
                    </a:cubicBezTo>
                    <a:cubicBezTo>
                      <a:pt x="735251" y="696755"/>
                      <a:pt x="748948" y="708585"/>
                      <a:pt x="714770" y="685800"/>
                    </a:cubicBezTo>
                    <a:lnTo>
                      <a:pt x="686195" y="666750"/>
                    </a:lnTo>
                    <a:cubicBezTo>
                      <a:pt x="681432" y="663575"/>
                      <a:pt x="677460" y="658613"/>
                      <a:pt x="671907" y="657225"/>
                    </a:cubicBezTo>
                    <a:lnTo>
                      <a:pt x="652857" y="652463"/>
                    </a:lnTo>
                    <a:cubicBezTo>
                      <a:pt x="648095" y="649288"/>
                      <a:pt x="643800" y="645263"/>
                      <a:pt x="638570" y="642938"/>
                    </a:cubicBezTo>
                    <a:cubicBezTo>
                      <a:pt x="615930" y="632876"/>
                      <a:pt x="605380" y="632644"/>
                      <a:pt x="581420" y="628650"/>
                    </a:cubicBezTo>
                    <a:cubicBezTo>
                      <a:pt x="443302" y="639699"/>
                      <a:pt x="502034" y="641481"/>
                      <a:pt x="405207" y="633413"/>
                    </a:cubicBezTo>
                    <a:cubicBezTo>
                      <a:pt x="409970" y="630238"/>
                      <a:pt x="413849" y="624829"/>
                      <a:pt x="419495" y="623888"/>
                    </a:cubicBezTo>
                    <a:cubicBezTo>
                      <a:pt x="424447" y="623063"/>
                      <a:pt x="428955" y="627271"/>
                      <a:pt x="433782" y="628650"/>
                    </a:cubicBezTo>
                    <a:cubicBezTo>
                      <a:pt x="475651" y="640613"/>
                      <a:pt x="432856" y="626755"/>
                      <a:pt x="467120" y="638175"/>
                    </a:cubicBezTo>
                    <a:cubicBezTo>
                      <a:pt x="476645" y="636588"/>
                      <a:pt x="486039" y="633413"/>
                      <a:pt x="495695" y="633413"/>
                    </a:cubicBezTo>
                    <a:cubicBezTo>
                      <a:pt x="502240" y="633413"/>
                      <a:pt x="508276" y="637180"/>
                      <a:pt x="514745" y="638175"/>
                    </a:cubicBezTo>
                    <a:cubicBezTo>
                      <a:pt x="528953" y="640361"/>
                      <a:pt x="543320" y="641350"/>
                      <a:pt x="557607" y="642938"/>
                    </a:cubicBezTo>
                    <a:cubicBezTo>
                      <a:pt x="562370" y="644525"/>
                      <a:pt x="567025" y="646482"/>
                      <a:pt x="571895" y="647700"/>
                    </a:cubicBezTo>
                    <a:cubicBezTo>
                      <a:pt x="599059" y="654491"/>
                      <a:pt x="590334" y="649898"/>
                      <a:pt x="614757" y="657225"/>
                    </a:cubicBezTo>
                    <a:cubicBezTo>
                      <a:pt x="624374" y="660110"/>
                      <a:pt x="633807" y="663575"/>
                      <a:pt x="643332" y="666750"/>
                    </a:cubicBezTo>
                    <a:lnTo>
                      <a:pt x="657620" y="671513"/>
                    </a:lnTo>
                    <a:cubicBezTo>
                      <a:pt x="662382" y="669925"/>
                      <a:pt x="666887" y="666750"/>
                      <a:pt x="671907" y="666750"/>
                    </a:cubicBezTo>
                    <a:cubicBezTo>
                      <a:pt x="691094" y="666750"/>
                      <a:pt x="692911" y="673467"/>
                      <a:pt x="705245" y="685800"/>
                    </a:cubicBezTo>
                    <a:cubicBezTo>
                      <a:pt x="708980" y="693270"/>
                      <a:pt x="717564" y="712407"/>
                      <a:pt x="724295" y="719138"/>
                    </a:cubicBezTo>
                    <a:cubicBezTo>
                      <a:pt x="728342" y="723185"/>
                      <a:pt x="733820" y="725488"/>
                      <a:pt x="738582" y="728663"/>
                    </a:cubicBezTo>
                    <a:cubicBezTo>
                      <a:pt x="744932" y="738188"/>
                      <a:pt x="749537" y="749144"/>
                      <a:pt x="757632" y="757238"/>
                    </a:cubicBezTo>
                    <a:cubicBezTo>
                      <a:pt x="762395" y="762000"/>
                      <a:pt x="767785" y="766209"/>
                      <a:pt x="771920" y="771525"/>
                    </a:cubicBezTo>
                    <a:cubicBezTo>
                      <a:pt x="778948" y="780561"/>
                      <a:pt x="790970" y="800100"/>
                      <a:pt x="790970" y="800100"/>
                    </a:cubicBezTo>
                    <a:cubicBezTo>
                      <a:pt x="792557" y="804863"/>
                      <a:pt x="793487" y="809898"/>
                      <a:pt x="795732" y="814388"/>
                    </a:cubicBezTo>
                    <a:cubicBezTo>
                      <a:pt x="798292" y="819507"/>
                      <a:pt x="804447" y="823009"/>
                      <a:pt x="805257" y="828675"/>
                    </a:cubicBezTo>
                    <a:cubicBezTo>
                      <a:pt x="806183" y="835155"/>
                      <a:pt x="801307" y="841230"/>
                      <a:pt x="800495" y="847725"/>
                    </a:cubicBezTo>
                    <a:cubicBezTo>
                      <a:pt x="799707" y="854026"/>
                      <a:pt x="800495" y="860425"/>
                      <a:pt x="800495" y="866775"/>
                    </a:cubicBezTo>
                    <a:lnTo>
                      <a:pt x="800495" y="814388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0" name="Freeform 19"/>
              <p:cNvSpPr/>
              <p:nvPr/>
            </p:nvSpPr>
            <p:spPr>
              <a:xfrm>
                <a:off x="11804737" y="12792265"/>
                <a:ext cx="3987893" cy="2555522"/>
              </a:xfrm>
              <a:custGeom>
                <a:avLst/>
                <a:gdLst>
                  <a:gd name="connsiteX0" fmla="*/ 566155 w 1475793"/>
                  <a:gd name="connsiteY0" fmla="*/ 142875 h 981075"/>
                  <a:gd name="connsiteX1" fmla="*/ 566155 w 1475793"/>
                  <a:gd name="connsiteY1" fmla="*/ 142875 h 981075"/>
                  <a:gd name="connsiteX2" fmla="*/ 637593 w 1475793"/>
                  <a:gd name="connsiteY2" fmla="*/ 128588 h 981075"/>
                  <a:gd name="connsiteX3" fmla="*/ 666168 w 1475793"/>
                  <a:gd name="connsiteY3" fmla="*/ 119063 h 981075"/>
                  <a:gd name="connsiteX4" fmla="*/ 685218 w 1475793"/>
                  <a:gd name="connsiteY4" fmla="*/ 109538 h 981075"/>
                  <a:gd name="connsiteX5" fmla="*/ 713793 w 1475793"/>
                  <a:gd name="connsiteY5" fmla="*/ 100013 h 981075"/>
                  <a:gd name="connsiteX6" fmla="*/ 747130 w 1475793"/>
                  <a:gd name="connsiteY6" fmla="*/ 80963 h 981075"/>
                  <a:gd name="connsiteX7" fmla="*/ 775705 w 1475793"/>
                  <a:gd name="connsiteY7" fmla="*/ 71438 h 981075"/>
                  <a:gd name="connsiteX8" fmla="*/ 832855 w 1475793"/>
                  <a:gd name="connsiteY8" fmla="*/ 23813 h 981075"/>
                  <a:gd name="connsiteX9" fmla="*/ 847143 w 1475793"/>
                  <a:gd name="connsiteY9" fmla="*/ 14288 h 981075"/>
                  <a:gd name="connsiteX10" fmla="*/ 875718 w 1475793"/>
                  <a:gd name="connsiteY10" fmla="*/ 4763 h 981075"/>
                  <a:gd name="connsiteX11" fmla="*/ 890005 w 1475793"/>
                  <a:gd name="connsiteY11" fmla="*/ 0 h 981075"/>
                  <a:gd name="connsiteX12" fmla="*/ 932868 w 1475793"/>
                  <a:gd name="connsiteY12" fmla="*/ 9525 h 981075"/>
                  <a:gd name="connsiteX13" fmla="*/ 947155 w 1475793"/>
                  <a:gd name="connsiteY13" fmla="*/ 19050 h 981075"/>
                  <a:gd name="connsiteX14" fmla="*/ 970968 w 1475793"/>
                  <a:gd name="connsiteY14" fmla="*/ 23813 h 981075"/>
                  <a:gd name="connsiteX15" fmla="*/ 999543 w 1475793"/>
                  <a:gd name="connsiteY15" fmla="*/ 33338 h 981075"/>
                  <a:gd name="connsiteX16" fmla="*/ 1013830 w 1475793"/>
                  <a:gd name="connsiteY16" fmla="*/ 38100 h 981075"/>
                  <a:gd name="connsiteX17" fmla="*/ 1028118 w 1475793"/>
                  <a:gd name="connsiteY17" fmla="*/ 42863 h 981075"/>
                  <a:gd name="connsiteX18" fmla="*/ 1056693 w 1475793"/>
                  <a:gd name="connsiteY18" fmla="*/ 57150 h 981075"/>
                  <a:gd name="connsiteX19" fmla="*/ 1070980 w 1475793"/>
                  <a:gd name="connsiteY19" fmla="*/ 71438 h 981075"/>
                  <a:gd name="connsiteX20" fmla="*/ 1080505 w 1475793"/>
                  <a:gd name="connsiteY20" fmla="*/ 85725 h 981075"/>
                  <a:gd name="connsiteX21" fmla="*/ 1109080 w 1475793"/>
                  <a:gd name="connsiteY21" fmla="*/ 104775 h 981075"/>
                  <a:gd name="connsiteX22" fmla="*/ 1132893 w 1475793"/>
                  <a:gd name="connsiteY22" fmla="*/ 133350 h 981075"/>
                  <a:gd name="connsiteX23" fmla="*/ 1142418 w 1475793"/>
                  <a:gd name="connsiteY23" fmla="*/ 147638 h 981075"/>
                  <a:gd name="connsiteX24" fmla="*/ 1161468 w 1475793"/>
                  <a:gd name="connsiteY24" fmla="*/ 152400 h 981075"/>
                  <a:gd name="connsiteX25" fmla="*/ 1218618 w 1475793"/>
                  <a:gd name="connsiteY25" fmla="*/ 142875 h 981075"/>
                  <a:gd name="connsiteX26" fmla="*/ 1251955 w 1475793"/>
                  <a:gd name="connsiteY26" fmla="*/ 133350 h 981075"/>
                  <a:gd name="connsiteX27" fmla="*/ 1280530 w 1475793"/>
                  <a:gd name="connsiteY27" fmla="*/ 119063 h 981075"/>
                  <a:gd name="connsiteX28" fmla="*/ 1318630 w 1475793"/>
                  <a:gd name="connsiteY28" fmla="*/ 109538 h 981075"/>
                  <a:gd name="connsiteX29" fmla="*/ 1361493 w 1475793"/>
                  <a:gd name="connsiteY29" fmla="*/ 114300 h 981075"/>
                  <a:gd name="connsiteX30" fmla="*/ 1385305 w 1475793"/>
                  <a:gd name="connsiteY30" fmla="*/ 119063 h 981075"/>
                  <a:gd name="connsiteX31" fmla="*/ 1399593 w 1475793"/>
                  <a:gd name="connsiteY31" fmla="*/ 114300 h 981075"/>
                  <a:gd name="connsiteX32" fmla="*/ 1413880 w 1475793"/>
                  <a:gd name="connsiteY32" fmla="*/ 119063 h 981075"/>
                  <a:gd name="connsiteX33" fmla="*/ 1461505 w 1475793"/>
                  <a:gd name="connsiteY33" fmla="*/ 123825 h 981075"/>
                  <a:gd name="connsiteX34" fmla="*/ 1475793 w 1475793"/>
                  <a:gd name="connsiteY34" fmla="*/ 133350 h 981075"/>
                  <a:gd name="connsiteX35" fmla="*/ 1447218 w 1475793"/>
                  <a:gd name="connsiteY35" fmla="*/ 190500 h 981075"/>
                  <a:gd name="connsiteX36" fmla="*/ 1437693 w 1475793"/>
                  <a:gd name="connsiteY36" fmla="*/ 204788 h 981075"/>
                  <a:gd name="connsiteX37" fmla="*/ 1423405 w 1475793"/>
                  <a:gd name="connsiteY37" fmla="*/ 209550 h 981075"/>
                  <a:gd name="connsiteX38" fmla="*/ 1399593 w 1475793"/>
                  <a:gd name="connsiteY38" fmla="*/ 238125 h 981075"/>
                  <a:gd name="connsiteX39" fmla="*/ 1375780 w 1475793"/>
                  <a:gd name="connsiteY39" fmla="*/ 261938 h 981075"/>
                  <a:gd name="connsiteX40" fmla="*/ 1366255 w 1475793"/>
                  <a:gd name="connsiteY40" fmla="*/ 276225 h 981075"/>
                  <a:gd name="connsiteX41" fmla="*/ 1323393 w 1475793"/>
                  <a:gd name="connsiteY41" fmla="*/ 300038 h 981075"/>
                  <a:gd name="connsiteX42" fmla="*/ 1294818 w 1475793"/>
                  <a:gd name="connsiteY42" fmla="*/ 323850 h 981075"/>
                  <a:gd name="connsiteX43" fmla="*/ 1280530 w 1475793"/>
                  <a:gd name="connsiteY43" fmla="*/ 333375 h 981075"/>
                  <a:gd name="connsiteX44" fmla="*/ 1251955 w 1475793"/>
                  <a:gd name="connsiteY44" fmla="*/ 342900 h 981075"/>
                  <a:gd name="connsiteX45" fmla="*/ 1237668 w 1475793"/>
                  <a:gd name="connsiteY45" fmla="*/ 352425 h 981075"/>
                  <a:gd name="connsiteX46" fmla="*/ 1223380 w 1475793"/>
                  <a:gd name="connsiteY46" fmla="*/ 357188 h 981075"/>
                  <a:gd name="connsiteX47" fmla="*/ 1209093 w 1475793"/>
                  <a:gd name="connsiteY47" fmla="*/ 371475 h 981075"/>
                  <a:gd name="connsiteX48" fmla="*/ 1180518 w 1475793"/>
                  <a:gd name="connsiteY48" fmla="*/ 381000 h 981075"/>
                  <a:gd name="connsiteX49" fmla="*/ 1166230 w 1475793"/>
                  <a:gd name="connsiteY49" fmla="*/ 390525 h 981075"/>
                  <a:gd name="connsiteX50" fmla="*/ 1128130 w 1475793"/>
                  <a:gd name="connsiteY50" fmla="*/ 400050 h 981075"/>
                  <a:gd name="connsiteX51" fmla="*/ 1113843 w 1475793"/>
                  <a:gd name="connsiteY51" fmla="*/ 409575 h 981075"/>
                  <a:gd name="connsiteX52" fmla="*/ 1066218 w 1475793"/>
                  <a:gd name="connsiteY52" fmla="*/ 419100 h 981075"/>
                  <a:gd name="connsiteX53" fmla="*/ 1037643 w 1475793"/>
                  <a:gd name="connsiteY53" fmla="*/ 423863 h 981075"/>
                  <a:gd name="connsiteX54" fmla="*/ 1013830 w 1475793"/>
                  <a:gd name="connsiteY54" fmla="*/ 433388 h 981075"/>
                  <a:gd name="connsiteX55" fmla="*/ 999543 w 1475793"/>
                  <a:gd name="connsiteY55" fmla="*/ 438150 h 981075"/>
                  <a:gd name="connsiteX56" fmla="*/ 947155 w 1475793"/>
                  <a:gd name="connsiteY56" fmla="*/ 428625 h 981075"/>
                  <a:gd name="connsiteX57" fmla="*/ 909055 w 1475793"/>
                  <a:gd name="connsiteY57" fmla="*/ 433388 h 981075"/>
                  <a:gd name="connsiteX58" fmla="*/ 890005 w 1475793"/>
                  <a:gd name="connsiteY58" fmla="*/ 457200 h 981075"/>
                  <a:gd name="connsiteX59" fmla="*/ 880480 w 1475793"/>
                  <a:gd name="connsiteY59" fmla="*/ 476250 h 981075"/>
                  <a:gd name="connsiteX60" fmla="*/ 866193 w 1475793"/>
                  <a:gd name="connsiteY60" fmla="*/ 523875 h 981075"/>
                  <a:gd name="connsiteX61" fmla="*/ 861430 w 1475793"/>
                  <a:gd name="connsiteY61" fmla="*/ 538163 h 981075"/>
                  <a:gd name="connsiteX62" fmla="*/ 866193 w 1475793"/>
                  <a:gd name="connsiteY62" fmla="*/ 557213 h 981075"/>
                  <a:gd name="connsiteX63" fmla="*/ 875718 w 1475793"/>
                  <a:gd name="connsiteY63" fmla="*/ 633413 h 981075"/>
                  <a:gd name="connsiteX64" fmla="*/ 894768 w 1475793"/>
                  <a:gd name="connsiteY64" fmla="*/ 681038 h 981075"/>
                  <a:gd name="connsiteX65" fmla="*/ 904293 w 1475793"/>
                  <a:gd name="connsiteY65" fmla="*/ 709613 h 981075"/>
                  <a:gd name="connsiteX66" fmla="*/ 909055 w 1475793"/>
                  <a:gd name="connsiteY66" fmla="*/ 723900 h 981075"/>
                  <a:gd name="connsiteX67" fmla="*/ 937630 w 1475793"/>
                  <a:gd name="connsiteY67" fmla="*/ 766763 h 981075"/>
                  <a:gd name="connsiteX68" fmla="*/ 947155 w 1475793"/>
                  <a:gd name="connsiteY68" fmla="*/ 781050 h 981075"/>
                  <a:gd name="connsiteX69" fmla="*/ 956680 w 1475793"/>
                  <a:gd name="connsiteY69" fmla="*/ 795338 h 981075"/>
                  <a:gd name="connsiteX70" fmla="*/ 951918 w 1475793"/>
                  <a:gd name="connsiteY70" fmla="*/ 847725 h 981075"/>
                  <a:gd name="connsiteX71" fmla="*/ 909055 w 1475793"/>
                  <a:gd name="connsiteY71" fmla="*/ 862013 h 981075"/>
                  <a:gd name="connsiteX72" fmla="*/ 894768 w 1475793"/>
                  <a:gd name="connsiteY72" fmla="*/ 866775 h 981075"/>
                  <a:gd name="connsiteX73" fmla="*/ 880480 w 1475793"/>
                  <a:gd name="connsiteY73" fmla="*/ 871538 h 981075"/>
                  <a:gd name="connsiteX74" fmla="*/ 847143 w 1475793"/>
                  <a:gd name="connsiteY74" fmla="*/ 881063 h 981075"/>
                  <a:gd name="connsiteX75" fmla="*/ 832855 w 1475793"/>
                  <a:gd name="connsiteY75" fmla="*/ 876300 h 981075"/>
                  <a:gd name="connsiteX76" fmla="*/ 770943 w 1475793"/>
                  <a:gd name="connsiteY76" fmla="*/ 895350 h 981075"/>
                  <a:gd name="connsiteX77" fmla="*/ 751893 w 1475793"/>
                  <a:gd name="connsiteY77" fmla="*/ 904875 h 981075"/>
                  <a:gd name="connsiteX78" fmla="*/ 728080 w 1475793"/>
                  <a:gd name="connsiteY78" fmla="*/ 909638 h 981075"/>
                  <a:gd name="connsiteX79" fmla="*/ 709030 w 1475793"/>
                  <a:gd name="connsiteY79" fmla="*/ 904875 h 981075"/>
                  <a:gd name="connsiteX80" fmla="*/ 689980 w 1475793"/>
                  <a:gd name="connsiteY80" fmla="*/ 909638 h 981075"/>
                  <a:gd name="connsiteX81" fmla="*/ 656643 w 1475793"/>
                  <a:gd name="connsiteY81" fmla="*/ 914400 h 981075"/>
                  <a:gd name="connsiteX82" fmla="*/ 623305 w 1475793"/>
                  <a:gd name="connsiteY82" fmla="*/ 923925 h 981075"/>
                  <a:gd name="connsiteX83" fmla="*/ 594730 w 1475793"/>
                  <a:gd name="connsiteY83" fmla="*/ 919163 h 981075"/>
                  <a:gd name="connsiteX84" fmla="*/ 575680 w 1475793"/>
                  <a:gd name="connsiteY84" fmla="*/ 914400 h 981075"/>
                  <a:gd name="connsiteX85" fmla="*/ 528055 w 1475793"/>
                  <a:gd name="connsiteY85" fmla="*/ 909638 h 981075"/>
                  <a:gd name="connsiteX86" fmla="*/ 423280 w 1475793"/>
                  <a:gd name="connsiteY86" fmla="*/ 900113 h 981075"/>
                  <a:gd name="connsiteX87" fmla="*/ 361368 w 1475793"/>
                  <a:gd name="connsiteY87" fmla="*/ 904875 h 981075"/>
                  <a:gd name="connsiteX88" fmla="*/ 342318 w 1475793"/>
                  <a:gd name="connsiteY88" fmla="*/ 914400 h 981075"/>
                  <a:gd name="connsiteX89" fmla="*/ 313743 w 1475793"/>
                  <a:gd name="connsiteY89" fmla="*/ 928688 h 981075"/>
                  <a:gd name="connsiteX90" fmla="*/ 294693 w 1475793"/>
                  <a:gd name="connsiteY90" fmla="*/ 938213 h 981075"/>
                  <a:gd name="connsiteX91" fmla="*/ 261355 w 1475793"/>
                  <a:gd name="connsiteY91" fmla="*/ 947738 h 981075"/>
                  <a:gd name="connsiteX92" fmla="*/ 247068 w 1475793"/>
                  <a:gd name="connsiteY92" fmla="*/ 952500 h 981075"/>
                  <a:gd name="connsiteX93" fmla="*/ 232780 w 1475793"/>
                  <a:gd name="connsiteY93" fmla="*/ 962025 h 981075"/>
                  <a:gd name="connsiteX94" fmla="*/ 213730 w 1475793"/>
                  <a:gd name="connsiteY94" fmla="*/ 966788 h 981075"/>
                  <a:gd name="connsiteX95" fmla="*/ 185155 w 1475793"/>
                  <a:gd name="connsiteY95" fmla="*/ 976313 h 981075"/>
                  <a:gd name="connsiteX96" fmla="*/ 170868 w 1475793"/>
                  <a:gd name="connsiteY96" fmla="*/ 981075 h 981075"/>
                  <a:gd name="connsiteX97" fmla="*/ 151818 w 1475793"/>
                  <a:gd name="connsiteY97" fmla="*/ 976313 h 981075"/>
                  <a:gd name="connsiteX98" fmla="*/ 108955 w 1475793"/>
                  <a:gd name="connsiteY98" fmla="*/ 962025 h 981075"/>
                  <a:gd name="connsiteX99" fmla="*/ 80380 w 1475793"/>
                  <a:gd name="connsiteY99" fmla="*/ 952500 h 981075"/>
                  <a:gd name="connsiteX100" fmla="*/ 37518 w 1475793"/>
                  <a:gd name="connsiteY100" fmla="*/ 923925 h 981075"/>
                  <a:gd name="connsiteX101" fmla="*/ 23230 w 1475793"/>
                  <a:gd name="connsiteY101" fmla="*/ 914400 h 981075"/>
                  <a:gd name="connsiteX102" fmla="*/ 18468 w 1475793"/>
                  <a:gd name="connsiteY102" fmla="*/ 900113 h 981075"/>
                  <a:gd name="connsiteX103" fmla="*/ 4180 w 1475793"/>
                  <a:gd name="connsiteY103" fmla="*/ 871538 h 981075"/>
                  <a:gd name="connsiteX104" fmla="*/ 13705 w 1475793"/>
                  <a:gd name="connsiteY104" fmla="*/ 814388 h 981075"/>
                  <a:gd name="connsiteX105" fmla="*/ 18468 w 1475793"/>
                  <a:gd name="connsiteY105" fmla="*/ 800100 h 981075"/>
                  <a:gd name="connsiteX106" fmla="*/ 47043 w 1475793"/>
                  <a:gd name="connsiteY106" fmla="*/ 776288 h 981075"/>
                  <a:gd name="connsiteX107" fmla="*/ 61330 w 1475793"/>
                  <a:gd name="connsiteY107" fmla="*/ 771525 h 981075"/>
                  <a:gd name="connsiteX108" fmla="*/ 94668 w 1475793"/>
                  <a:gd name="connsiteY108" fmla="*/ 762000 h 981075"/>
                  <a:gd name="connsiteX109" fmla="*/ 123243 w 1475793"/>
                  <a:gd name="connsiteY109" fmla="*/ 747713 h 981075"/>
                  <a:gd name="connsiteX110" fmla="*/ 170868 w 1475793"/>
                  <a:gd name="connsiteY110" fmla="*/ 733425 h 981075"/>
                  <a:gd name="connsiteX111" fmla="*/ 199443 w 1475793"/>
                  <a:gd name="connsiteY111" fmla="*/ 719138 h 981075"/>
                  <a:gd name="connsiteX112" fmla="*/ 228018 w 1475793"/>
                  <a:gd name="connsiteY112" fmla="*/ 700088 h 981075"/>
                  <a:gd name="connsiteX113" fmla="*/ 242305 w 1475793"/>
                  <a:gd name="connsiteY113" fmla="*/ 690563 h 981075"/>
                  <a:gd name="connsiteX114" fmla="*/ 285168 w 1475793"/>
                  <a:gd name="connsiteY114" fmla="*/ 681038 h 981075"/>
                  <a:gd name="connsiteX115" fmla="*/ 323268 w 1475793"/>
                  <a:gd name="connsiteY115" fmla="*/ 676275 h 981075"/>
                  <a:gd name="connsiteX116" fmla="*/ 413755 w 1475793"/>
                  <a:gd name="connsiteY116" fmla="*/ 685800 h 981075"/>
                  <a:gd name="connsiteX117" fmla="*/ 432805 w 1475793"/>
                  <a:gd name="connsiteY117" fmla="*/ 690563 h 981075"/>
                  <a:gd name="connsiteX118" fmla="*/ 466143 w 1475793"/>
                  <a:gd name="connsiteY118" fmla="*/ 695325 h 981075"/>
                  <a:gd name="connsiteX119" fmla="*/ 480430 w 1475793"/>
                  <a:gd name="connsiteY119" fmla="*/ 700088 h 981075"/>
                  <a:gd name="connsiteX120" fmla="*/ 551868 w 1475793"/>
                  <a:gd name="connsiteY120" fmla="*/ 685800 h 981075"/>
                  <a:gd name="connsiteX121" fmla="*/ 566155 w 1475793"/>
                  <a:gd name="connsiteY121" fmla="*/ 681038 h 981075"/>
                  <a:gd name="connsiteX122" fmla="*/ 580443 w 1475793"/>
                  <a:gd name="connsiteY122" fmla="*/ 676275 h 981075"/>
                  <a:gd name="connsiteX123" fmla="*/ 589968 w 1475793"/>
                  <a:gd name="connsiteY123" fmla="*/ 661988 h 981075"/>
                  <a:gd name="connsiteX124" fmla="*/ 604255 w 1475793"/>
                  <a:gd name="connsiteY124" fmla="*/ 647700 h 981075"/>
                  <a:gd name="connsiteX125" fmla="*/ 609018 w 1475793"/>
                  <a:gd name="connsiteY125" fmla="*/ 633413 h 981075"/>
                  <a:gd name="connsiteX126" fmla="*/ 618543 w 1475793"/>
                  <a:gd name="connsiteY126" fmla="*/ 614363 h 981075"/>
                  <a:gd name="connsiteX127" fmla="*/ 628068 w 1475793"/>
                  <a:gd name="connsiteY127" fmla="*/ 585788 h 981075"/>
                  <a:gd name="connsiteX128" fmla="*/ 623305 w 1475793"/>
                  <a:gd name="connsiteY128" fmla="*/ 552450 h 981075"/>
                  <a:gd name="connsiteX129" fmla="*/ 609018 w 1475793"/>
                  <a:gd name="connsiteY129" fmla="*/ 523875 h 981075"/>
                  <a:gd name="connsiteX130" fmla="*/ 599493 w 1475793"/>
                  <a:gd name="connsiteY130" fmla="*/ 495300 h 981075"/>
                  <a:gd name="connsiteX131" fmla="*/ 589968 w 1475793"/>
                  <a:gd name="connsiteY131" fmla="*/ 466725 h 981075"/>
                  <a:gd name="connsiteX132" fmla="*/ 585205 w 1475793"/>
                  <a:gd name="connsiteY132" fmla="*/ 452438 h 981075"/>
                  <a:gd name="connsiteX133" fmla="*/ 589968 w 1475793"/>
                  <a:gd name="connsiteY133" fmla="*/ 419100 h 981075"/>
                  <a:gd name="connsiteX134" fmla="*/ 599493 w 1475793"/>
                  <a:gd name="connsiteY134" fmla="*/ 376238 h 981075"/>
                  <a:gd name="connsiteX135" fmla="*/ 604255 w 1475793"/>
                  <a:gd name="connsiteY135" fmla="*/ 361950 h 981075"/>
                  <a:gd name="connsiteX136" fmla="*/ 599493 w 1475793"/>
                  <a:gd name="connsiteY136" fmla="*/ 290513 h 981075"/>
                  <a:gd name="connsiteX137" fmla="*/ 594730 w 1475793"/>
                  <a:gd name="connsiteY137" fmla="*/ 257175 h 981075"/>
                  <a:gd name="connsiteX138" fmla="*/ 575680 w 1475793"/>
                  <a:gd name="connsiteY138" fmla="*/ 228600 h 981075"/>
                  <a:gd name="connsiteX139" fmla="*/ 556630 w 1475793"/>
                  <a:gd name="connsiteY139" fmla="*/ 180975 h 981075"/>
                  <a:gd name="connsiteX140" fmla="*/ 551868 w 1475793"/>
                  <a:gd name="connsiteY140" fmla="*/ 166688 h 981075"/>
                  <a:gd name="connsiteX141" fmla="*/ 575680 w 1475793"/>
                  <a:gd name="connsiteY141" fmla="*/ 133350 h 981075"/>
                  <a:gd name="connsiteX142" fmla="*/ 604255 w 1475793"/>
                  <a:gd name="connsiteY142" fmla="*/ 123825 h 981075"/>
                  <a:gd name="connsiteX143" fmla="*/ 623305 w 1475793"/>
                  <a:gd name="connsiteY143" fmla="*/ 128588 h 981075"/>
                  <a:gd name="connsiteX144" fmla="*/ 713793 w 1475793"/>
                  <a:gd name="connsiteY144" fmla="*/ 100013 h 981075"/>
                  <a:gd name="connsiteX145" fmla="*/ 713793 w 1475793"/>
                  <a:gd name="connsiteY145" fmla="*/ 100013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</a:cxnLst>
                <a:rect l="l" t="t" r="r" b="b"/>
                <a:pathLst>
                  <a:path w="1475793" h="981075">
                    <a:moveTo>
                      <a:pt x="566155" y="142875"/>
                    </a:moveTo>
                    <a:lnTo>
                      <a:pt x="566155" y="142875"/>
                    </a:lnTo>
                    <a:cubicBezTo>
                      <a:pt x="583357" y="139747"/>
                      <a:pt x="616674" y="134863"/>
                      <a:pt x="637593" y="128588"/>
                    </a:cubicBezTo>
                    <a:cubicBezTo>
                      <a:pt x="647210" y="125703"/>
                      <a:pt x="657188" y="123553"/>
                      <a:pt x="666168" y="119063"/>
                    </a:cubicBezTo>
                    <a:cubicBezTo>
                      <a:pt x="672518" y="115888"/>
                      <a:pt x="678626" y="112175"/>
                      <a:pt x="685218" y="109538"/>
                    </a:cubicBezTo>
                    <a:cubicBezTo>
                      <a:pt x="694540" y="105809"/>
                      <a:pt x="713793" y="100013"/>
                      <a:pt x="713793" y="100013"/>
                    </a:cubicBezTo>
                    <a:cubicBezTo>
                      <a:pt x="726681" y="91421"/>
                      <a:pt x="732023" y="87006"/>
                      <a:pt x="747130" y="80963"/>
                    </a:cubicBezTo>
                    <a:cubicBezTo>
                      <a:pt x="756452" y="77234"/>
                      <a:pt x="775705" y="71438"/>
                      <a:pt x="775705" y="71438"/>
                    </a:cubicBezTo>
                    <a:cubicBezTo>
                      <a:pt x="812374" y="34769"/>
                      <a:pt x="793073" y="50334"/>
                      <a:pt x="832855" y="23813"/>
                    </a:cubicBezTo>
                    <a:cubicBezTo>
                      <a:pt x="837618" y="20638"/>
                      <a:pt x="841713" y="16098"/>
                      <a:pt x="847143" y="14288"/>
                    </a:cubicBezTo>
                    <a:lnTo>
                      <a:pt x="875718" y="4763"/>
                    </a:lnTo>
                    <a:lnTo>
                      <a:pt x="890005" y="0"/>
                    </a:lnTo>
                    <a:cubicBezTo>
                      <a:pt x="900973" y="1828"/>
                      <a:pt x="921147" y="3665"/>
                      <a:pt x="932868" y="9525"/>
                    </a:cubicBezTo>
                    <a:cubicBezTo>
                      <a:pt x="937987" y="12085"/>
                      <a:pt x="941796" y="17040"/>
                      <a:pt x="947155" y="19050"/>
                    </a:cubicBezTo>
                    <a:cubicBezTo>
                      <a:pt x="954734" y="21892"/>
                      <a:pt x="963158" y="21683"/>
                      <a:pt x="970968" y="23813"/>
                    </a:cubicBezTo>
                    <a:cubicBezTo>
                      <a:pt x="980654" y="26455"/>
                      <a:pt x="990018" y="30163"/>
                      <a:pt x="999543" y="33338"/>
                    </a:cubicBezTo>
                    <a:lnTo>
                      <a:pt x="1013830" y="38100"/>
                    </a:lnTo>
                    <a:cubicBezTo>
                      <a:pt x="1018593" y="39688"/>
                      <a:pt x="1023941" y="40078"/>
                      <a:pt x="1028118" y="42863"/>
                    </a:cubicBezTo>
                    <a:cubicBezTo>
                      <a:pt x="1046582" y="55173"/>
                      <a:pt x="1036975" y="50578"/>
                      <a:pt x="1056693" y="57150"/>
                    </a:cubicBezTo>
                    <a:cubicBezTo>
                      <a:pt x="1061455" y="61913"/>
                      <a:pt x="1066668" y="66264"/>
                      <a:pt x="1070980" y="71438"/>
                    </a:cubicBezTo>
                    <a:cubicBezTo>
                      <a:pt x="1074644" y="75835"/>
                      <a:pt x="1076197" y="81956"/>
                      <a:pt x="1080505" y="85725"/>
                    </a:cubicBezTo>
                    <a:cubicBezTo>
                      <a:pt x="1089120" y="93263"/>
                      <a:pt x="1109080" y="104775"/>
                      <a:pt x="1109080" y="104775"/>
                    </a:cubicBezTo>
                    <a:cubicBezTo>
                      <a:pt x="1132729" y="140250"/>
                      <a:pt x="1102334" y="96680"/>
                      <a:pt x="1132893" y="133350"/>
                    </a:cubicBezTo>
                    <a:cubicBezTo>
                      <a:pt x="1136557" y="137747"/>
                      <a:pt x="1137655" y="144463"/>
                      <a:pt x="1142418" y="147638"/>
                    </a:cubicBezTo>
                    <a:cubicBezTo>
                      <a:pt x="1147864" y="151269"/>
                      <a:pt x="1155118" y="150813"/>
                      <a:pt x="1161468" y="152400"/>
                    </a:cubicBezTo>
                    <a:cubicBezTo>
                      <a:pt x="1180518" y="149225"/>
                      <a:pt x="1200296" y="148982"/>
                      <a:pt x="1218618" y="142875"/>
                    </a:cubicBezTo>
                    <a:cubicBezTo>
                      <a:pt x="1239115" y="136043"/>
                      <a:pt x="1228035" y="139331"/>
                      <a:pt x="1251955" y="133350"/>
                    </a:cubicBezTo>
                    <a:cubicBezTo>
                      <a:pt x="1266962" y="123346"/>
                      <a:pt x="1263845" y="123613"/>
                      <a:pt x="1280530" y="119063"/>
                    </a:cubicBezTo>
                    <a:cubicBezTo>
                      <a:pt x="1293160" y="115619"/>
                      <a:pt x="1318630" y="109538"/>
                      <a:pt x="1318630" y="109538"/>
                    </a:cubicBezTo>
                    <a:cubicBezTo>
                      <a:pt x="1332918" y="111125"/>
                      <a:pt x="1347262" y="112267"/>
                      <a:pt x="1361493" y="114300"/>
                    </a:cubicBezTo>
                    <a:cubicBezTo>
                      <a:pt x="1369506" y="115445"/>
                      <a:pt x="1377210" y="119063"/>
                      <a:pt x="1385305" y="119063"/>
                    </a:cubicBezTo>
                    <a:cubicBezTo>
                      <a:pt x="1390325" y="119063"/>
                      <a:pt x="1394830" y="115888"/>
                      <a:pt x="1399593" y="114300"/>
                    </a:cubicBezTo>
                    <a:cubicBezTo>
                      <a:pt x="1404355" y="115888"/>
                      <a:pt x="1408918" y="118300"/>
                      <a:pt x="1413880" y="119063"/>
                    </a:cubicBezTo>
                    <a:cubicBezTo>
                      <a:pt x="1429649" y="121489"/>
                      <a:pt x="1445959" y="120238"/>
                      <a:pt x="1461505" y="123825"/>
                    </a:cubicBezTo>
                    <a:cubicBezTo>
                      <a:pt x="1467082" y="125112"/>
                      <a:pt x="1471030" y="130175"/>
                      <a:pt x="1475793" y="133350"/>
                    </a:cubicBezTo>
                    <a:cubicBezTo>
                      <a:pt x="1462648" y="172786"/>
                      <a:pt x="1471838" y="153570"/>
                      <a:pt x="1447218" y="190500"/>
                    </a:cubicBezTo>
                    <a:cubicBezTo>
                      <a:pt x="1444043" y="195263"/>
                      <a:pt x="1443123" y="202978"/>
                      <a:pt x="1437693" y="204788"/>
                    </a:cubicBezTo>
                    <a:lnTo>
                      <a:pt x="1423405" y="209550"/>
                    </a:lnTo>
                    <a:cubicBezTo>
                      <a:pt x="1399756" y="245025"/>
                      <a:pt x="1430151" y="201455"/>
                      <a:pt x="1399593" y="238125"/>
                    </a:cubicBezTo>
                    <a:cubicBezTo>
                      <a:pt x="1379749" y="261938"/>
                      <a:pt x="1401974" y="244476"/>
                      <a:pt x="1375780" y="261938"/>
                    </a:cubicBezTo>
                    <a:cubicBezTo>
                      <a:pt x="1372605" y="266700"/>
                      <a:pt x="1370563" y="272456"/>
                      <a:pt x="1366255" y="276225"/>
                    </a:cubicBezTo>
                    <a:cubicBezTo>
                      <a:pt x="1326215" y="311260"/>
                      <a:pt x="1351736" y="285866"/>
                      <a:pt x="1323393" y="300038"/>
                    </a:cubicBezTo>
                    <a:cubicBezTo>
                      <a:pt x="1305653" y="308908"/>
                      <a:pt x="1310621" y="310681"/>
                      <a:pt x="1294818" y="323850"/>
                    </a:cubicBezTo>
                    <a:cubicBezTo>
                      <a:pt x="1290421" y="327514"/>
                      <a:pt x="1285761" y="331050"/>
                      <a:pt x="1280530" y="333375"/>
                    </a:cubicBezTo>
                    <a:cubicBezTo>
                      <a:pt x="1271355" y="337453"/>
                      <a:pt x="1251955" y="342900"/>
                      <a:pt x="1251955" y="342900"/>
                    </a:cubicBezTo>
                    <a:cubicBezTo>
                      <a:pt x="1247193" y="346075"/>
                      <a:pt x="1242787" y="349865"/>
                      <a:pt x="1237668" y="352425"/>
                    </a:cubicBezTo>
                    <a:cubicBezTo>
                      <a:pt x="1233178" y="354670"/>
                      <a:pt x="1227557" y="354403"/>
                      <a:pt x="1223380" y="357188"/>
                    </a:cubicBezTo>
                    <a:cubicBezTo>
                      <a:pt x="1217776" y="360924"/>
                      <a:pt x="1214980" y="368204"/>
                      <a:pt x="1209093" y="371475"/>
                    </a:cubicBezTo>
                    <a:cubicBezTo>
                      <a:pt x="1200316" y="376351"/>
                      <a:pt x="1180518" y="381000"/>
                      <a:pt x="1180518" y="381000"/>
                    </a:cubicBezTo>
                    <a:cubicBezTo>
                      <a:pt x="1175755" y="384175"/>
                      <a:pt x="1171350" y="387965"/>
                      <a:pt x="1166230" y="390525"/>
                    </a:cubicBezTo>
                    <a:cubicBezTo>
                      <a:pt x="1156463" y="395409"/>
                      <a:pt x="1137193" y="398238"/>
                      <a:pt x="1128130" y="400050"/>
                    </a:cubicBezTo>
                    <a:cubicBezTo>
                      <a:pt x="1123368" y="403225"/>
                      <a:pt x="1118962" y="407015"/>
                      <a:pt x="1113843" y="409575"/>
                    </a:cubicBezTo>
                    <a:cubicBezTo>
                      <a:pt x="1100367" y="416313"/>
                      <a:pt x="1078898" y="417149"/>
                      <a:pt x="1066218" y="419100"/>
                    </a:cubicBezTo>
                    <a:cubicBezTo>
                      <a:pt x="1056674" y="420568"/>
                      <a:pt x="1047168" y="422275"/>
                      <a:pt x="1037643" y="423863"/>
                    </a:cubicBezTo>
                    <a:cubicBezTo>
                      <a:pt x="1029705" y="427038"/>
                      <a:pt x="1021835" y="430386"/>
                      <a:pt x="1013830" y="433388"/>
                    </a:cubicBezTo>
                    <a:cubicBezTo>
                      <a:pt x="1009130" y="435151"/>
                      <a:pt x="1004563" y="438150"/>
                      <a:pt x="999543" y="438150"/>
                    </a:cubicBezTo>
                    <a:cubicBezTo>
                      <a:pt x="982473" y="438150"/>
                      <a:pt x="963831" y="432794"/>
                      <a:pt x="947155" y="428625"/>
                    </a:cubicBezTo>
                    <a:cubicBezTo>
                      <a:pt x="934455" y="430213"/>
                      <a:pt x="921403" y="430020"/>
                      <a:pt x="909055" y="433388"/>
                    </a:cubicBezTo>
                    <a:cubicBezTo>
                      <a:pt x="891698" y="438122"/>
                      <a:pt x="895608" y="444127"/>
                      <a:pt x="890005" y="457200"/>
                    </a:cubicBezTo>
                    <a:cubicBezTo>
                      <a:pt x="887208" y="463725"/>
                      <a:pt x="883117" y="469658"/>
                      <a:pt x="880480" y="476250"/>
                    </a:cubicBezTo>
                    <a:cubicBezTo>
                      <a:pt x="869159" y="504553"/>
                      <a:pt x="873212" y="499310"/>
                      <a:pt x="866193" y="523875"/>
                    </a:cubicBezTo>
                    <a:cubicBezTo>
                      <a:pt x="864814" y="528702"/>
                      <a:pt x="863018" y="533400"/>
                      <a:pt x="861430" y="538163"/>
                    </a:cubicBezTo>
                    <a:cubicBezTo>
                      <a:pt x="863018" y="544513"/>
                      <a:pt x="865198" y="550744"/>
                      <a:pt x="866193" y="557213"/>
                    </a:cubicBezTo>
                    <a:cubicBezTo>
                      <a:pt x="868413" y="571640"/>
                      <a:pt x="871875" y="616761"/>
                      <a:pt x="875718" y="633413"/>
                    </a:cubicBezTo>
                    <a:cubicBezTo>
                      <a:pt x="884334" y="670749"/>
                      <a:pt x="882983" y="651576"/>
                      <a:pt x="894768" y="681038"/>
                    </a:cubicBezTo>
                    <a:cubicBezTo>
                      <a:pt x="898497" y="690360"/>
                      <a:pt x="901118" y="700088"/>
                      <a:pt x="904293" y="709613"/>
                    </a:cubicBezTo>
                    <a:cubicBezTo>
                      <a:pt x="905880" y="714375"/>
                      <a:pt x="906270" y="719723"/>
                      <a:pt x="909055" y="723900"/>
                    </a:cubicBezTo>
                    <a:lnTo>
                      <a:pt x="937630" y="766763"/>
                    </a:lnTo>
                    <a:lnTo>
                      <a:pt x="947155" y="781050"/>
                    </a:lnTo>
                    <a:lnTo>
                      <a:pt x="956680" y="795338"/>
                    </a:lnTo>
                    <a:cubicBezTo>
                      <a:pt x="958540" y="804638"/>
                      <a:pt x="970046" y="841682"/>
                      <a:pt x="951918" y="847725"/>
                    </a:cubicBezTo>
                    <a:lnTo>
                      <a:pt x="909055" y="862013"/>
                    </a:lnTo>
                    <a:lnTo>
                      <a:pt x="894768" y="866775"/>
                    </a:lnTo>
                    <a:cubicBezTo>
                      <a:pt x="890005" y="868363"/>
                      <a:pt x="885350" y="870321"/>
                      <a:pt x="880480" y="871538"/>
                    </a:cubicBezTo>
                    <a:cubicBezTo>
                      <a:pt x="856560" y="877517"/>
                      <a:pt x="867639" y="874230"/>
                      <a:pt x="847143" y="881063"/>
                    </a:cubicBezTo>
                    <a:cubicBezTo>
                      <a:pt x="842380" y="879475"/>
                      <a:pt x="837855" y="875846"/>
                      <a:pt x="832855" y="876300"/>
                    </a:cubicBezTo>
                    <a:cubicBezTo>
                      <a:pt x="814262" y="877990"/>
                      <a:pt x="788755" y="887434"/>
                      <a:pt x="770943" y="895350"/>
                    </a:cubicBezTo>
                    <a:cubicBezTo>
                      <a:pt x="764455" y="898233"/>
                      <a:pt x="758628" y="902630"/>
                      <a:pt x="751893" y="904875"/>
                    </a:cubicBezTo>
                    <a:cubicBezTo>
                      <a:pt x="744214" y="907435"/>
                      <a:pt x="736018" y="908050"/>
                      <a:pt x="728080" y="909638"/>
                    </a:cubicBezTo>
                    <a:cubicBezTo>
                      <a:pt x="721730" y="908050"/>
                      <a:pt x="715575" y="904875"/>
                      <a:pt x="709030" y="904875"/>
                    </a:cubicBezTo>
                    <a:cubicBezTo>
                      <a:pt x="702485" y="904875"/>
                      <a:pt x="696420" y="908467"/>
                      <a:pt x="689980" y="909638"/>
                    </a:cubicBezTo>
                    <a:cubicBezTo>
                      <a:pt x="678936" y="911646"/>
                      <a:pt x="667687" y="912392"/>
                      <a:pt x="656643" y="914400"/>
                    </a:cubicBezTo>
                    <a:cubicBezTo>
                      <a:pt x="643494" y="916791"/>
                      <a:pt x="635541" y="919847"/>
                      <a:pt x="623305" y="923925"/>
                    </a:cubicBezTo>
                    <a:cubicBezTo>
                      <a:pt x="613780" y="922338"/>
                      <a:pt x="604199" y="921057"/>
                      <a:pt x="594730" y="919163"/>
                    </a:cubicBezTo>
                    <a:cubicBezTo>
                      <a:pt x="588312" y="917879"/>
                      <a:pt x="582160" y="915326"/>
                      <a:pt x="575680" y="914400"/>
                    </a:cubicBezTo>
                    <a:cubicBezTo>
                      <a:pt x="559886" y="912144"/>
                      <a:pt x="543912" y="911400"/>
                      <a:pt x="528055" y="909638"/>
                    </a:cubicBezTo>
                    <a:cubicBezTo>
                      <a:pt x="446756" y="900605"/>
                      <a:pt x="539436" y="908409"/>
                      <a:pt x="423280" y="900113"/>
                    </a:cubicBezTo>
                    <a:cubicBezTo>
                      <a:pt x="402643" y="901700"/>
                      <a:pt x="381751" y="901278"/>
                      <a:pt x="361368" y="904875"/>
                    </a:cubicBezTo>
                    <a:cubicBezTo>
                      <a:pt x="354377" y="906109"/>
                      <a:pt x="348843" y="911603"/>
                      <a:pt x="342318" y="914400"/>
                    </a:cubicBezTo>
                    <a:cubicBezTo>
                      <a:pt x="298658" y="933112"/>
                      <a:pt x="359503" y="902539"/>
                      <a:pt x="313743" y="928688"/>
                    </a:cubicBezTo>
                    <a:cubicBezTo>
                      <a:pt x="307579" y="932210"/>
                      <a:pt x="301219" y="935416"/>
                      <a:pt x="294693" y="938213"/>
                    </a:cubicBezTo>
                    <a:cubicBezTo>
                      <a:pt x="283282" y="943103"/>
                      <a:pt x="273428" y="944289"/>
                      <a:pt x="261355" y="947738"/>
                    </a:cubicBezTo>
                    <a:cubicBezTo>
                      <a:pt x="256528" y="949117"/>
                      <a:pt x="251830" y="950913"/>
                      <a:pt x="247068" y="952500"/>
                    </a:cubicBezTo>
                    <a:cubicBezTo>
                      <a:pt x="242305" y="955675"/>
                      <a:pt x="238041" y="959770"/>
                      <a:pt x="232780" y="962025"/>
                    </a:cubicBezTo>
                    <a:cubicBezTo>
                      <a:pt x="226764" y="964603"/>
                      <a:pt x="219999" y="964907"/>
                      <a:pt x="213730" y="966788"/>
                    </a:cubicBezTo>
                    <a:cubicBezTo>
                      <a:pt x="204113" y="969673"/>
                      <a:pt x="194680" y="973138"/>
                      <a:pt x="185155" y="976313"/>
                    </a:cubicBezTo>
                    <a:lnTo>
                      <a:pt x="170868" y="981075"/>
                    </a:lnTo>
                    <a:cubicBezTo>
                      <a:pt x="164518" y="979488"/>
                      <a:pt x="158087" y="978194"/>
                      <a:pt x="151818" y="976313"/>
                    </a:cubicBezTo>
                    <a:cubicBezTo>
                      <a:pt x="151785" y="976303"/>
                      <a:pt x="116115" y="964412"/>
                      <a:pt x="108955" y="962025"/>
                    </a:cubicBezTo>
                    <a:cubicBezTo>
                      <a:pt x="108951" y="962024"/>
                      <a:pt x="80383" y="952502"/>
                      <a:pt x="80380" y="952500"/>
                    </a:cubicBezTo>
                    <a:lnTo>
                      <a:pt x="37518" y="923925"/>
                    </a:lnTo>
                    <a:lnTo>
                      <a:pt x="23230" y="914400"/>
                    </a:lnTo>
                    <a:cubicBezTo>
                      <a:pt x="21643" y="909638"/>
                      <a:pt x="20713" y="904603"/>
                      <a:pt x="18468" y="900113"/>
                    </a:cubicBezTo>
                    <a:cubicBezTo>
                      <a:pt x="0" y="863177"/>
                      <a:pt x="16154" y="907455"/>
                      <a:pt x="4180" y="871538"/>
                    </a:cubicBezTo>
                    <a:cubicBezTo>
                      <a:pt x="6867" y="852732"/>
                      <a:pt x="9064" y="832951"/>
                      <a:pt x="13705" y="814388"/>
                    </a:cubicBezTo>
                    <a:cubicBezTo>
                      <a:pt x="14923" y="809518"/>
                      <a:pt x="15683" y="804277"/>
                      <a:pt x="18468" y="800100"/>
                    </a:cubicBezTo>
                    <a:cubicBezTo>
                      <a:pt x="23735" y="792199"/>
                      <a:pt x="38257" y="780681"/>
                      <a:pt x="47043" y="776288"/>
                    </a:cubicBezTo>
                    <a:cubicBezTo>
                      <a:pt x="51533" y="774043"/>
                      <a:pt x="56503" y="772904"/>
                      <a:pt x="61330" y="771525"/>
                    </a:cubicBezTo>
                    <a:cubicBezTo>
                      <a:pt x="68457" y="769489"/>
                      <a:pt x="87051" y="765809"/>
                      <a:pt x="94668" y="762000"/>
                    </a:cubicBezTo>
                    <a:cubicBezTo>
                      <a:pt x="122501" y="748083"/>
                      <a:pt x="95307" y="755695"/>
                      <a:pt x="123243" y="747713"/>
                    </a:cubicBezTo>
                    <a:cubicBezTo>
                      <a:pt x="134888" y="744386"/>
                      <a:pt x="162383" y="739082"/>
                      <a:pt x="170868" y="733425"/>
                    </a:cubicBezTo>
                    <a:cubicBezTo>
                      <a:pt x="189332" y="721115"/>
                      <a:pt x="179725" y="725710"/>
                      <a:pt x="199443" y="719138"/>
                    </a:cubicBezTo>
                    <a:lnTo>
                      <a:pt x="228018" y="700088"/>
                    </a:lnTo>
                    <a:cubicBezTo>
                      <a:pt x="232780" y="696913"/>
                      <a:pt x="236752" y="691951"/>
                      <a:pt x="242305" y="690563"/>
                    </a:cubicBezTo>
                    <a:cubicBezTo>
                      <a:pt x="257484" y="686768"/>
                      <a:pt x="269436" y="683458"/>
                      <a:pt x="285168" y="681038"/>
                    </a:cubicBezTo>
                    <a:cubicBezTo>
                      <a:pt x="297818" y="679092"/>
                      <a:pt x="310568" y="677863"/>
                      <a:pt x="323268" y="676275"/>
                    </a:cubicBezTo>
                    <a:cubicBezTo>
                      <a:pt x="356380" y="679035"/>
                      <a:pt x="382178" y="680059"/>
                      <a:pt x="413755" y="685800"/>
                    </a:cubicBezTo>
                    <a:cubicBezTo>
                      <a:pt x="420195" y="686971"/>
                      <a:pt x="426365" y="689392"/>
                      <a:pt x="432805" y="690563"/>
                    </a:cubicBezTo>
                    <a:cubicBezTo>
                      <a:pt x="443849" y="692571"/>
                      <a:pt x="455030" y="693738"/>
                      <a:pt x="466143" y="695325"/>
                    </a:cubicBezTo>
                    <a:cubicBezTo>
                      <a:pt x="470905" y="696913"/>
                      <a:pt x="475410" y="700088"/>
                      <a:pt x="480430" y="700088"/>
                    </a:cubicBezTo>
                    <a:cubicBezTo>
                      <a:pt x="515657" y="700088"/>
                      <a:pt x="521958" y="695770"/>
                      <a:pt x="551868" y="685800"/>
                    </a:cubicBezTo>
                    <a:lnTo>
                      <a:pt x="566155" y="681038"/>
                    </a:lnTo>
                    <a:lnTo>
                      <a:pt x="580443" y="676275"/>
                    </a:lnTo>
                    <a:cubicBezTo>
                      <a:pt x="583618" y="671513"/>
                      <a:pt x="586304" y="666385"/>
                      <a:pt x="589968" y="661988"/>
                    </a:cubicBezTo>
                    <a:cubicBezTo>
                      <a:pt x="594280" y="656814"/>
                      <a:pt x="600519" y="653304"/>
                      <a:pt x="604255" y="647700"/>
                    </a:cubicBezTo>
                    <a:cubicBezTo>
                      <a:pt x="607040" y="643523"/>
                      <a:pt x="607040" y="638027"/>
                      <a:pt x="609018" y="633413"/>
                    </a:cubicBezTo>
                    <a:cubicBezTo>
                      <a:pt x="611815" y="626888"/>
                      <a:pt x="615906" y="620955"/>
                      <a:pt x="618543" y="614363"/>
                    </a:cubicBezTo>
                    <a:cubicBezTo>
                      <a:pt x="622272" y="605041"/>
                      <a:pt x="628068" y="585788"/>
                      <a:pt x="628068" y="585788"/>
                    </a:cubicBezTo>
                    <a:cubicBezTo>
                      <a:pt x="626480" y="574675"/>
                      <a:pt x="625507" y="563458"/>
                      <a:pt x="623305" y="552450"/>
                    </a:cubicBezTo>
                    <a:cubicBezTo>
                      <a:pt x="618568" y="528765"/>
                      <a:pt x="619235" y="546864"/>
                      <a:pt x="609018" y="523875"/>
                    </a:cubicBezTo>
                    <a:cubicBezTo>
                      <a:pt x="604940" y="514700"/>
                      <a:pt x="602668" y="504825"/>
                      <a:pt x="599493" y="495300"/>
                    </a:cubicBezTo>
                    <a:lnTo>
                      <a:pt x="589968" y="466725"/>
                    </a:lnTo>
                    <a:lnTo>
                      <a:pt x="585205" y="452438"/>
                    </a:lnTo>
                    <a:cubicBezTo>
                      <a:pt x="586793" y="441325"/>
                      <a:pt x="588123" y="430173"/>
                      <a:pt x="589968" y="419100"/>
                    </a:cubicBezTo>
                    <a:cubicBezTo>
                      <a:pt x="591934" y="407303"/>
                      <a:pt x="596065" y="388235"/>
                      <a:pt x="599493" y="376238"/>
                    </a:cubicBezTo>
                    <a:cubicBezTo>
                      <a:pt x="600872" y="371411"/>
                      <a:pt x="602668" y="366713"/>
                      <a:pt x="604255" y="361950"/>
                    </a:cubicBezTo>
                    <a:cubicBezTo>
                      <a:pt x="602668" y="338138"/>
                      <a:pt x="601654" y="314280"/>
                      <a:pt x="599493" y="290513"/>
                    </a:cubicBezTo>
                    <a:cubicBezTo>
                      <a:pt x="598477" y="279334"/>
                      <a:pt x="598760" y="267652"/>
                      <a:pt x="594730" y="257175"/>
                    </a:cubicBezTo>
                    <a:cubicBezTo>
                      <a:pt x="590620" y="246490"/>
                      <a:pt x="580800" y="238839"/>
                      <a:pt x="575680" y="228600"/>
                    </a:cubicBezTo>
                    <a:cubicBezTo>
                      <a:pt x="561665" y="200571"/>
                      <a:pt x="568399" y="216284"/>
                      <a:pt x="556630" y="180975"/>
                    </a:cubicBezTo>
                    <a:lnTo>
                      <a:pt x="551868" y="166688"/>
                    </a:lnTo>
                    <a:cubicBezTo>
                      <a:pt x="557371" y="139172"/>
                      <a:pt x="549961" y="143638"/>
                      <a:pt x="575680" y="133350"/>
                    </a:cubicBezTo>
                    <a:cubicBezTo>
                      <a:pt x="585002" y="129621"/>
                      <a:pt x="604255" y="123825"/>
                      <a:pt x="604255" y="123825"/>
                    </a:cubicBezTo>
                    <a:lnTo>
                      <a:pt x="623305" y="128588"/>
                    </a:lnTo>
                    <a:lnTo>
                      <a:pt x="713793" y="100013"/>
                    </a:lnTo>
                    <a:lnTo>
                      <a:pt x="713793" y="100013"/>
                    </a:lnTo>
                  </a:path>
                </a:pathLst>
              </a:custGeom>
              <a:solidFill>
                <a:sysClr val="window" lastClr="FFFFFF">
                  <a:lumMod val="85000"/>
                </a:sysClr>
              </a:solidFill>
              <a:ln w="9525" cap="flat" cmpd="sng" algn="ctr">
                <a:solidFill>
                  <a:sysClr val="window" lastClr="FFFFFF">
                    <a:lumMod val="8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Text" lastClr="000000"/>
                  </a:solidFill>
                  <a:latin typeface="Calibri"/>
                </a:endParaRPr>
              </a:p>
            </p:txBody>
          </p:sp>
          <p:sp>
            <p:nvSpPr>
              <p:cNvPr id="41" name="Freeform 25"/>
              <p:cNvSpPr/>
              <p:nvPr/>
            </p:nvSpPr>
            <p:spPr>
              <a:xfrm>
                <a:off x="11468564" y="10987277"/>
                <a:ext cx="990933" cy="849770"/>
              </a:xfrm>
              <a:custGeom>
                <a:avLst/>
                <a:gdLst>
                  <a:gd name="connsiteX0" fmla="*/ 0 w 366713"/>
                  <a:gd name="connsiteY0" fmla="*/ 40480 h 326230"/>
                  <a:gd name="connsiteX1" fmla="*/ 0 w 366713"/>
                  <a:gd name="connsiteY1" fmla="*/ 40480 h 326230"/>
                  <a:gd name="connsiteX2" fmla="*/ 57150 w 366713"/>
                  <a:gd name="connsiteY2" fmla="*/ 78580 h 326230"/>
                  <a:gd name="connsiteX3" fmla="*/ 100012 w 366713"/>
                  <a:gd name="connsiteY3" fmla="*/ 107155 h 326230"/>
                  <a:gd name="connsiteX4" fmla="*/ 114300 w 366713"/>
                  <a:gd name="connsiteY4" fmla="*/ 116680 h 326230"/>
                  <a:gd name="connsiteX5" fmla="*/ 128587 w 366713"/>
                  <a:gd name="connsiteY5" fmla="*/ 121442 h 326230"/>
                  <a:gd name="connsiteX6" fmla="*/ 157162 w 366713"/>
                  <a:gd name="connsiteY6" fmla="*/ 140492 h 326230"/>
                  <a:gd name="connsiteX7" fmla="*/ 171450 w 366713"/>
                  <a:gd name="connsiteY7" fmla="*/ 150017 h 326230"/>
                  <a:gd name="connsiteX8" fmla="*/ 195262 w 366713"/>
                  <a:gd name="connsiteY8" fmla="*/ 178592 h 326230"/>
                  <a:gd name="connsiteX9" fmla="*/ 209550 w 366713"/>
                  <a:gd name="connsiteY9" fmla="*/ 183355 h 326230"/>
                  <a:gd name="connsiteX10" fmla="*/ 223837 w 366713"/>
                  <a:gd name="connsiteY10" fmla="*/ 192880 h 326230"/>
                  <a:gd name="connsiteX11" fmla="*/ 247650 w 366713"/>
                  <a:gd name="connsiteY11" fmla="*/ 221455 h 326230"/>
                  <a:gd name="connsiteX12" fmla="*/ 257175 w 366713"/>
                  <a:gd name="connsiteY12" fmla="*/ 235742 h 326230"/>
                  <a:gd name="connsiteX13" fmla="*/ 271462 w 366713"/>
                  <a:gd name="connsiteY13" fmla="*/ 250030 h 326230"/>
                  <a:gd name="connsiteX14" fmla="*/ 290512 w 366713"/>
                  <a:gd name="connsiteY14" fmla="*/ 278605 h 326230"/>
                  <a:gd name="connsiteX15" fmla="*/ 309562 w 366713"/>
                  <a:gd name="connsiteY15" fmla="*/ 307180 h 326230"/>
                  <a:gd name="connsiteX16" fmla="*/ 319087 w 366713"/>
                  <a:gd name="connsiteY16" fmla="*/ 321467 h 326230"/>
                  <a:gd name="connsiteX17" fmla="*/ 333375 w 366713"/>
                  <a:gd name="connsiteY17" fmla="*/ 326230 h 326230"/>
                  <a:gd name="connsiteX18" fmla="*/ 366712 w 366713"/>
                  <a:gd name="connsiteY18" fmla="*/ 302417 h 326230"/>
                  <a:gd name="connsiteX19" fmla="*/ 342900 w 366713"/>
                  <a:gd name="connsiteY19" fmla="*/ 250030 h 326230"/>
                  <a:gd name="connsiteX20" fmla="*/ 328612 w 366713"/>
                  <a:gd name="connsiteY20" fmla="*/ 240505 h 326230"/>
                  <a:gd name="connsiteX21" fmla="*/ 300037 w 366713"/>
                  <a:gd name="connsiteY21" fmla="*/ 211930 h 326230"/>
                  <a:gd name="connsiteX22" fmla="*/ 261937 w 366713"/>
                  <a:gd name="connsiteY22" fmla="*/ 164305 h 326230"/>
                  <a:gd name="connsiteX23" fmla="*/ 247650 w 366713"/>
                  <a:gd name="connsiteY23" fmla="*/ 150017 h 326230"/>
                  <a:gd name="connsiteX24" fmla="*/ 214312 w 366713"/>
                  <a:gd name="connsiteY24" fmla="*/ 121442 h 326230"/>
                  <a:gd name="connsiteX25" fmla="*/ 200025 w 366713"/>
                  <a:gd name="connsiteY25" fmla="*/ 116680 h 326230"/>
                  <a:gd name="connsiteX26" fmla="*/ 185737 w 366713"/>
                  <a:gd name="connsiteY26" fmla="*/ 107155 h 326230"/>
                  <a:gd name="connsiteX27" fmla="*/ 157162 w 366713"/>
                  <a:gd name="connsiteY27" fmla="*/ 78580 h 326230"/>
                  <a:gd name="connsiteX28" fmla="*/ 128587 w 366713"/>
                  <a:gd name="connsiteY28" fmla="*/ 59530 h 326230"/>
                  <a:gd name="connsiteX29" fmla="*/ 85725 w 366713"/>
                  <a:gd name="connsiteY29" fmla="*/ 26192 h 326230"/>
                  <a:gd name="connsiteX30" fmla="*/ 71437 w 366713"/>
                  <a:gd name="connsiteY30" fmla="*/ 16667 h 326230"/>
                  <a:gd name="connsiteX31" fmla="*/ 57150 w 366713"/>
                  <a:gd name="connsiteY31" fmla="*/ 7142 h 326230"/>
                  <a:gd name="connsiteX32" fmla="*/ 42862 w 366713"/>
                  <a:gd name="connsiteY32" fmla="*/ 2380 h 326230"/>
                  <a:gd name="connsiteX33" fmla="*/ 4762 w 366713"/>
                  <a:gd name="connsiteY33" fmla="*/ 21430 h 326230"/>
                  <a:gd name="connsiteX34" fmla="*/ 0 w 366713"/>
                  <a:gd name="connsiteY34" fmla="*/ 40480 h 32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66713" h="326230">
                    <a:moveTo>
                      <a:pt x="0" y="40480"/>
                    </a:moveTo>
                    <a:lnTo>
                      <a:pt x="0" y="40480"/>
                    </a:lnTo>
                    <a:cubicBezTo>
                      <a:pt x="65324" y="87140"/>
                      <a:pt x="5050" y="45426"/>
                      <a:pt x="57150" y="78580"/>
                    </a:cubicBezTo>
                    <a:cubicBezTo>
                      <a:pt x="57187" y="78603"/>
                      <a:pt x="92850" y="102380"/>
                      <a:pt x="100012" y="107155"/>
                    </a:cubicBezTo>
                    <a:cubicBezTo>
                      <a:pt x="104775" y="110330"/>
                      <a:pt x="108870" y="114870"/>
                      <a:pt x="114300" y="116680"/>
                    </a:cubicBezTo>
                    <a:lnTo>
                      <a:pt x="128587" y="121442"/>
                    </a:lnTo>
                    <a:lnTo>
                      <a:pt x="157162" y="140492"/>
                    </a:lnTo>
                    <a:lnTo>
                      <a:pt x="171450" y="150017"/>
                    </a:lnTo>
                    <a:cubicBezTo>
                      <a:pt x="178478" y="160560"/>
                      <a:pt x="184261" y="171258"/>
                      <a:pt x="195262" y="178592"/>
                    </a:cubicBezTo>
                    <a:cubicBezTo>
                      <a:pt x="199439" y="181377"/>
                      <a:pt x="205060" y="181110"/>
                      <a:pt x="209550" y="183355"/>
                    </a:cubicBezTo>
                    <a:cubicBezTo>
                      <a:pt x="214669" y="185915"/>
                      <a:pt x="219075" y="189705"/>
                      <a:pt x="223837" y="192880"/>
                    </a:cubicBezTo>
                    <a:cubicBezTo>
                      <a:pt x="247485" y="228351"/>
                      <a:pt x="217092" y="184786"/>
                      <a:pt x="247650" y="221455"/>
                    </a:cubicBezTo>
                    <a:cubicBezTo>
                      <a:pt x="251314" y="225852"/>
                      <a:pt x="253511" y="231345"/>
                      <a:pt x="257175" y="235742"/>
                    </a:cubicBezTo>
                    <a:cubicBezTo>
                      <a:pt x="261487" y="240916"/>
                      <a:pt x="267327" y="244714"/>
                      <a:pt x="271462" y="250030"/>
                    </a:cubicBezTo>
                    <a:cubicBezTo>
                      <a:pt x="278490" y="259066"/>
                      <a:pt x="284162" y="269080"/>
                      <a:pt x="290512" y="278605"/>
                    </a:cubicBezTo>
                    <a:lnTo>
                      <a:pt x="309562" y="307180"/>
                    </a:lnTo>
                    <a:cubicBezTo>
                      <a:pt x="312737" y="311942"/>
                      <a:pt x="313657" y="319657"/>
                      <a:pt x="319087" y="321467"/>
                    </a:cubicBezTo>
                    <a:lnTo>
                      <a:pt x="333375" y="326230"/>
                    </a:lnTo>
                    <a:cubicBezTo>
                      <a:pt x="366713" y="315117"/>
                      <a:pt x="358775" y="326230"/>
                      <a:pt x="366712" y="302417"/>
                    </a:cubicBezTo>
                    <a:cubicBezTo>
                      <a:pt x="357962" y="267418"/>
                      <a:pt x="365204" y="268617"/>
                      <a:pt x="342900" y="250030"/>
                    </a:cubicBezTo>
                    <a:cubicBezTo>
                      <a:pt x="338503" y="246366"/>
                      <a:pt x="332890" y="244308"/>
                      <a:pt x="328612" y="240505"/>
                    </a:cubicBezTo>
                    <a:cubicBezTo>
                      <a:pt x="318544" y="231556"/>
                      <a:pt x="300037" y="211930"/>
                      <a:pt x="300037" y="211930"/>
                    </a:cubicBezTo>
                    <a:cubicBezTo>
                      <a:pt x="284487" y="180831"/>
                      <a:pt x="295533" y="197902"/>
                      <a:pt x="261937" y="164305"/>
                    </a:cubicBezTo>
                    <a:lnTo>
                      <a:pt x="247650" y="150017"/>
                    </a:lnTo>
                    <a:cubicBezTo>
                      <a:pt x="236393" y="138760"/>
                      <a:pt x="228563" y="129585"/>
                      <a:pt x="214312" y="121442"/>
                    </a:cubicBezTo>
                    <a:cubicBezTo>
                      <a:pt x="209954" y="118951"/>
                      <a:pt x="204787" y="118267"/>
                      <a:pt x="200025" y="116680"/>
                    </a:cubicBezTo>
                    <a:cubicBezTo>
                      <a:pt x="195262" y="113505"/>
                      <a:pt x="190015" y="110958"/>
                      <a:pt x="185737" y="107155"/>
                    </a:cubicBezTo>
                    <a:cubicBezTo>
                      <a:pt x="175669" y="98206"/>
                      <a:pt x="168370" y="86052"/>
                      <a:pt x="157162" y="78580"/>
                    </a:cubicBezTo>
                    <a:cubicBezTo>
                      <a:pt x="147637" y="72230"/>
                      <a:pt x="136681" y="67625"/>
                      <a:pt x="128587" y="59530"/>
                    </a:cubicBezTo>
                    <a:cubicBezTo>
                      <a:pt x="106206" y="37147"/>
                      <a:pt x="119903" y="48977"/>
                      <a:pt x="85725" y="26192"/>
                    </a:cubicBezTo>
                    <a:lnTo>
                      <a:pt x="71437" y="16667"/>
                    </a:lnTo>
                    <a:cubicBezTo>
                      <a:pt x="66675" y="13492"/>
                      <a:pt x="62580" y="8952"/>
                      <a:pt x="57150" y="7142"/>
                    </a:cubicBezTo>
                    <a:lnTo>
                      <a:pt x="42862" y="2380"/>
                    </a:lnTo>
                    <a:cubicBezTo>
                      <a:pt x="17678" y="6577"/>
                      <a:pt x="14286" y="0"/>
                      <a:pt x="4762" y="21430"/>
                    </a:cubicBezTo>
                    <a:cubicBezTo>
                      <a:pt x="684" y="30605"/>
                      <a:pt x="794" y="37305"/>
                      <a:pt x="0" y="4048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2" name="Freeform 32"/>
              <p:cNvSpPr/>
              <p:nvPr/>
            </p:nvSpPr>
            <p:spPr>
              <a:xfrm>
                <a:off x="12395150" y="6213456"/>
                <a:ext cx="225685" cy="214817"/>
              </a:xfrm>
              <a:custGeom>
                <a:avLst/>
                <a:gdLst>
                  <a:gd name="connsiteX0" fmla="*/ 52387 w 83519"/>
                  <a:gd name="connsiteY0" fmla="*/ 1506 h 82469"/>
                  <a:gd name="connsiteX1" fmla="*/ 52387 w 83519"/>
                  <a:gd name="connsiteY1" fmla="*/ 1506 h 82469"/>
                  <a:gd name="connsiteX2" fmla="*/ 9525 w 83519"/>
                  <a:gd name="connsiteY2" fmla="*/ 11031 h 82469"/>
                  <a:gd name="connsiteX3" fmla="*/ 0 w 83519"/>
                  <a:gd name="connsiteY3" fmla="*/ 34844 h 82469"/>
                  <a:gd name="connsiteX4" fmla="*/ 23812 w 83519"/>
                  <a:gd name="connsiteY4" fmla="*/ 77706 h 82469"/>
                  <a:gd name="connsiteX5" fmla="*/ 38100 w 83519"/>
                  <a:gd name="connsiteY5" fmla="*/ 82469 h 82469"/>
                  <a:gd name="connsiteX6" fmla="*/ 66675 w 83519"/>
                  <a:gd name="connsiteY6" fmla="*/ 77706 h 82469"/>
                  <a:gd name="connsiteX7" fmla="*/ 71437 w 83519"/>
                  <a:gd name="connsiteY7" fmla="*/ 34844 h 82469"/>
                  <a:gd name="connsiteX8" fmla="*/ 57150 w 83519"/>
                  <a:gd name="connsiteY8" fmla="*/ 6269 h 82469"/>
                  <a:gd name="connsiteX9" fmla="*/ 52387 w 83519"/>
                  <a:gd name="connsiteY9" fmla="*/ 1506 h 8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519" h="82469">
                    <a:moveTo>
                      <a:pt x="52387" y="1506"/>
                    </a:moveTo>
                    <a:lnTo>
                      <a:pt x="52387" y="1506"/>
                    </a:lnTo>
                    <a:cubicBezTo>
                      <a:pt x="38100" y="4681"/>
                      <a:pt x="21873" y="3173"/>
                      <a:pt x="9525" y="11031"/>
                    </a:cubicBezTo>
                    <a:cubicBezTo>
                      <a:pt x="2313" y="15621"/>
                      <a:pt x="0" y="26295"/>
                      <a:pt x="0" y="34844"/>
                    </a:cubicBezTo>
                    <a:cubicBezTo>
                      <a:pt x="0" y="51411"/>
                      <a:pt x="10243" y="68660"/>
                      <a:pt x="23812" y="77706"/>
                    </a:cubicBezTo>
                    <a:cubicBezTo>
                      <a:pt x="27989" y="80491"/>
                      <a:pt x="33337" y="80881"/>
                      <a:pt x="38100" y="82469"/>
                    </a:cubicBezTo>
                    <a:cubicBezTo>
                      <a:pt x="47625" y="80881"/>
                      <a:pt x="58038" y="82024"/>
                      <a:pt x="66675" y="77706"/>
                    </a:cubicBezTo>
                    <a:cubicBezTo>
                      <a:pt x="83519" y="69284"/>
                      <a:pt x="73830" y="45615"/>
                      <a:pt x="71437" y="34844"/>
                    </a:cubicBezTo>
                    <a:cubicBezTo>
                      <a:pt x="69571" y="26448"/>
                      <a:pt x="64094" y="11824"/>
                      <a:pt x="57150" y="6269"/>
                    </a:cubicBezTo>
                    <a:cubicBezTo>
                      <a:pt x="49313" y="0"/>
                      <a:pt x="53181" y="2300"/>
                      <a:pt x="52387" y="1506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3" name="Freeform 33"/>
              <p:cNvSpPr/>
              <p:nvPr/>
            </p:nvSpPr>
            <p:spPr>
              <a:xfrm>
                <a:off x="12644920" y="5920270"/>
                <a:ext cx="252129" cy="235082"/>
              </a:xfrm>
              <a:custGeom>
                <a:avLst/>
                <a:gdLst>
                  <a:gd name="connsiteX0" fmla="*/ 69493 w 93305"/>
                  <a:gd name="connsiteY0" fmla="*/ 4524 h 90249"/>
                  <a:gd name="connsiteX1" fmla="*/ 69493 w 93305"/>
                  <a:gd name="connsiteY1" fmla="*/ 4524 h 90249"/>
                  <a:gd name="connsiteX2" fmla="*/ 26630 w 93305"/>
                  <a:gd name="connsiteY2" fmla="*/ 9286 h 90249"/>
                  <a:gd name="connsiteX3" fmla="*/ 12343 w 93305"/>
                  <a:gd name="connsiteY3" fmla="*/ 71199 h 90249"/>
                  <a:gd name="connsiteX4" fmla="*/ 26630 w 93305"/>
                  <a:gd name="connsiteY4" fmla="*/ 85486 h 90249"/>
                  <a:gd name="connsiteX5" fmla="*/ 40918 w 93305"/>
                  <a:gd name="connsiteY5" fmla="*/ 90249 h 90249"/>
                  <a:gd name="connsiteX6" fmla="*/ 64730 w 93305"/>
                  <a:gd name="connsiteY6" fmla="*/ 85486 h 90249"/>
                  <a:gd name="connsiteX7" fmla="*/ 88543 w 93305"/>
                  <a:gd name="connsiteY7" fmla="*/ 56911 h 90249"/>
                  <a:gd name="connsiteX8" fmla="*/ 93305 w 93305"/>
                  <a:gd name="connsiteY8" fmla="*/ 42624 h 90249"/>
                  <a:gd name="connsiteX9" fmla="*/ 79018 w 93305"/>
                  <a:gd name="connsiteY9" fmla="*/ 14049 h 90249"/>
                  <a:gd name="connsiteX10" fmla="*/ 64730 w 93305"/>
                  <a:gd name="connsiteY10" fmla="*/ 4524 h 90249"/>
                  <a:gd name="connsiteX11" fmla="*/ 69493 w 93305"/>
                  <a:gd name="connsiteY11" fmla="*/ 4524 h 90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3305" h="90249">
                    <a:moveTo>
                      <a:pt x="69493" y="4524"/>
                    </a:moveTo>
                    <a:lnTo>
                      <a:pt x="69493" y="4524"/>
                    </a:lnTo>
                    <a:cubicBezTo>
                      <a:pt x="55205" y="6111"/>
                      <a:pt x="37604" y="0"/>
                      <a:pt x="26630" y="9286"/>
                    </a:cubicBezTo>
                    <a:cubicBezTo>
                      <a:pt x="13114" y="20722"/>
                      <a:pt x="0" y="52685"/>
                      <a:pt x="12343" y="71199"/>
                    </a:cubicBezTo>
                    <a:cubicBezTo>
                      <a:pt x="16079" y="76803"/>
                      <a:pt x="21026" y="81750"/>
                      <a:pt x="26630" y="85486"/>
                    </a:cubicBezTo>
                    <a:cubicBezTo>
                      <a:pt x="30807" y="88271"/>
                      <a:pt x="36155" y="88661"/>
                      <a:pt x="40918" y="90249"/>
                    </a:cubicBezTo>
                    <a:cubicBezTo>
                      <a:pt x="48855" y="88661"/>
                      <a:pt x="57490" y="89106"/>
                      <a:pt x="64730" y="85486"/>
                    </a:cubicBezTo>
                    <a:cubicBezTo>
                      <a:pt x="73900" y="80901"/>
                      <a:pt x="83072" y="65118"/>
                      <a:pt x="88543" y="56911"/>
                    </a:cubicBezTo>
                    <a:cubicBezTo>
                      <a:pt x="90130" y="52149"/>
                      <a:pt x="93305" y="47644"/>
                      <a:pt x="93305" y="42624"/>
                    </a:cubicBezTo>
                    <a:cubicBezTo>
                      <a:pt x="93305" y="34876"/>
                      <a:pt x="83835" y="18866"/>
                      <a:pt x="79018" y="14049"/>
                    </a:cubicBezTo>
                    <a:cubicBezTo>
                      <a:pt x="74970" y="10002"/>
                      <a:pt x="69493" y="7699"/>
                      <a:pt x="64730" y="4524"/>
                    </a:cubicBezTo>
                    <a:cubicBezTo>
                      <a:pt x="25055" y="9483"/>
                      <a:pt x="68699" y="4524"/>
                      <a:pt x="69493" y="4524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4" name="Freeform 34"/>
              <p:cNvSpPr/>
              <p:nvPr/>
            </p:nvSpPr>
            <p:spPr>
              <a:xfrm>
                <a:off x="12887486" y="5704985"/>
                <a:ext cx="203187" cy="239474"/>
              </a:xfrm>
              <a:custGeom>
                <a:avLst/>
                <a:gdLst>
                  <a:gd name="connsiteX0" fmla="*/ 51164 w 75193"/>
                  <a:gd name="connsiteY0" fmla="*/ 6210 h 91935"/>
                  <a:gd name="connsiteX1" fmla="*/ 51164 w 75193"/>
                  <a:gd name="connsiteY1" fmla="*/ 6210 h 91935"/>
                  <a:gd name="connsiteX2" fmla="*/ 3539 w 75193"/>
                  <a:gd name="connsiteY2" fmla="*/ 53835 h 91935"/>
                  <a:gd name="connsiteX3" fmla="*/ 8302 w 75193"/>
                  <a:gd name="connsiteY3" fmla="*/ 72885 h 91935"/>
                  <a:gd name="connsiteX4" fmla="*/ 36877 w 75193"/>
                  <a:gd name="connsiteY4" fmla="*/ 91935 h 91935"/>
                  <a:gd name="connsiteX5" fmla="*/ 51164 w 75193"/>
                  <a:gd name="connsiteY5" fmla="*/ 82410 h 91935"/>
                  <a:gd name="connsiteX6" fmla="*/ 74977 w 75193"/>
                  <a:gd name="connsiteY6" fmla="*/ 34785 h 91935"/>
                  <a:gd name="connsiteX7" fmla="*/ 46402 w 75193"/>
                  <a:gd name="connsiteY7" fmla="*/ 1448 h 91935"/>
                  <a:gd name="connsiteX8" fmla="*/ 51164 w 75193"/>
                  <a:gd name="connsiteY8" fmla="*/ 6210 h 91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5193" h="91935">
                    <a:moveTo>
                      <a:pt x="51164" y="6210"/>
                    </a:moveTo>
                    <a:lnTo>
                      <a:pt x="51164" y="6210"/>
                    </a:lnTo>
                    <a:cubicBezTo>
                      <a:pt x="35289" y="22085"/>
                      <a:pt x="15679" y="34950"/>
                      <a:pt x="3539" y="53835"/>
                    </a:cubicBezTo>
                    <a:cubicBezTo>
                      <a:pt x="0" y="59341"/>
                      <a:pt x="5055" y="67202"/>
                      <a:pt x="8302" y="72885"/>
                    </a:cubicBezTo>
                    <a:cubicBezTo>
                      <a:pt x="16697" y="87576"/>
                      <a:pt x="23237" y="87389"/>
                      <a:pt x="36877" y="91935"/>
                    </a:cubicBezTo>
                    <a:cubicBezTo>
                      <a:pt x="41639" y="88760"/>
                      <a:pt x="47650" y="86928"/>
                      <a:pt x="51164" y="82410"/>
                    </a:cubicBezTo>
                    <a:cubicBezTo>
                      <a:pt x="66870" y="62216"/>
                      <a:pt x="68455" y="54350"/>
                      <a:pt x="74977" y="34785"/>
                    </a:cubicBezTo>
                    <a:cubicBezTo>
                      <a:pt x="63382" y="0"/>
                      <a:pt x="75193" y="8645"/>
                      <a:pt x="46402" y="1448"/>
                    </a:cubicBezTo>
                    <a:cubicBezTo>
                      <a:pt x="13398" y="6948"/>
                      <a:pt x="50370" y="5416"/>
                      <a:pt x="51164" y="621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5" name="Freeform 35"/>
              <p:cNvSpPr/>
              <p:nvPr/>
            </p:nvSpPr>
            <p:spPr>
              <a:xfrm>
                <a:off x="13180172" y="5529086"/>
                <a:ext cx="257385" cy="278914"/>
              </a:xfrm>
              <a:custGeom>
                <a:avLst/>
                <a:gdLst>
                  <a:gd name="connsiteX0" fmla="*/ 61913 w 95250"/>
                  <a:gd name="connsiteY0" fmla="*/ 7063 h 107076"/>
                  <a:gd name="connsiteX1" fmla="*/ 61913 w 95250"/>
                  <a:gd name="connsiteY1" fmla="*/ 7063 h 107076"/>
                  <a:gd name="connsiteX2" fmla="*/ 4763 w 95250"/>
                  <a:gd name="connsiteY2" fmla="*/ 40401 h 107076"/>
                  <a:gd name="connsiteX3" fmla="*/ 0 w 95250"/>
                  <a:gd name="connsiteY3" fmla="*/ 59451 h 107076"/>
                  <a:gd name="connsiteX4" fmla="*/ 19050 w 95250"/>
                  <a:gd name="connsiteY4" fmla="*/ 102313 h 107076"/>
                  <a:gd name="connsiteX5" fmla="*/ 33338 w 95250"/>
                  <a:gd name="connsiteY5" fmla="*/ 107076 h 107076"/>
                  <a:gd name="connsiteX6" fmla="*/ 71438 w 95250"/>
                  <a:gd name="connsiteY6" fmla="*/ 92788 h 107076"/>
                  <a:gd name="connsiteX7" fmla="*/ 80963 w 95250"/>
                  <a:gd name="connsiteY7" fmla="*/ 78501 h 107076"/>
                  <a:gd name="connsiteX8" fmla="*/ 90488 w 95250"/>
                  <a:gd name="connsiteY8" fmla="*/ 49926 h 107076"/>
                  <a:gd name="connsiteX9" fmla="*/ 95250 w 95250"/>
                  <a:gd name="connsiteY9" fmla="*/ 35638 h 107076"/>
                  <a:gd name="connsiteX10" fmla="*/ 71438 w 95250"/>
                  <a:gd name="connsiteY10" fmla="*/ 7063 h 107076"/>
                  <a:gd name="connsiteX11" fmla="*/ 57150 w 95250"/>
                  <a:gd name="connsiteY11" fmla="*/ 2301 h 107076"/>
                  <a:gd name="connsiteX12" fmla="*/ 14288 w 95250"/>
                  <a:gd name="connsiteY12" fmla="*/ 26113 h 107076"/>
                  <a:gd name="connsiteX13" fmla="*/ 14288 w 95250"/>
                  <a:gd name="connsiteY13" fmla="*/ 30876 h 107076"/>
                  <a:gd name="connsiteX14" fmla="*/ 61913 w 95250"/>
                  <a:gd name="connsiteY14" fmla="*/ 7063 h 107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5250" h="107076">
                    <a:moveTo>
                      <a:pt x="61913" y="7063"/>
                    </a:moveTo>
                    <a:lnTo>
                      <a:pt x="61913" y="7063"/>
                    </a:lnTo>
                    <a:cubicBezTo>
                      <a:pt x="33446" y="18450"/>
                      <a:pt x="15579" y="15164"/>
                      <a:pt x="4763" y="40401"/>
                    </a:cubicBezTo>
                    <a:cubicBezTo>
                      <a:pt x="2185" y="46417"/>
                      <a:pt x="1588" y="53101"/>
                      <a:pt x="0" y="59451"/>
                    </a:cubicBezTo>
                    <a:cubicBezTo>
                      <a:pt x="2911" y="68183"/>
                      <a:pt x="8758" y="94080"/>
                      <a:pt x="19050" y="102313"/>
                    </a:cubicBezTo>
                    <a:cubicBezTo>
                      <a:pt x="22970" y="105449"/>
                      <a:pt x="28575" y="105488"/>
                      <a:pt x="33338" y="107076"/>
                    </a:cubicBezTo>
                    <a:cubicBezTo>
                      <a:pt x="50375" y="103668"/>
                      <a:pt x="59175" y="105051"/>
                      <a:pt x="71438" y="92788"/>
                    </a:cubicBezTo>
                    <a:cubicBezTo>
                      <a:pt x="75485" y="88741"/>
                      <a:pt x="77788" y="83263"/>
                      <a:pt x="80963" y="78501"/>
                    </a:cubicBezTo>
                    <a:lnTo>
                      <a:pt x="90488" y="49926"/>
                    </a:lnTo>
                    <a:lnTo>
                      <a:pt x="95250" y="35638"/>
                    </a:lnTo>
                    <a:cubicBezTo>
                      <a:pt x="88223" y="25098"/>
                      <a:pt x="82436" y="14395"/>
                      <a:pt x="71438" y="7063"/>
                    </a:cubicBezTo>
                    <a:cubicBezTo>
                      <a:pt x="67261" y="4278"/>
                      <a:pt x="61913" y="3888"/>
                      <a:pt x="57150" y="2301"/>
                    </a:cubicBezTo>
                    <a:cubicBezTo>
                      <a:pt x="20371" y="11496"/>
                      <a:pt x="20815" y="0"/>
                      <a:pt x="14288" y="26113"/>
                    </a:cubicBezTo>
                    <a:cubicBezTo>
                      <a:pt x="13903" y="27653"/>
                      <a:pt x="14288" y="29288"/>
                      <a:pt x="14288" y="30876"/>
                    </a:cubicBezTo>
                    <a:lnTo>
                      <a:pt x="61913" y="7063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6" name="Freeform 36"/>
              <p:cNvSpPr/>
              <p:nvPr/>
            </p:nvSpPr>
            <p:spPr>
              <a:xfrm>
                <a:off x="13527643" y="5423430"/>
                <a:ext cx="245587" cy="260516"/>
              </a:xfrm>
              <a:custGeom>
                <a:avLst/>
                <a:gdLst>
                  <a:gd name="connsiteX0" fmla="*/ 71437 w 90884"/>
                  <a:gd name="connsiteY0" fmla="*/ 9525 h 100013"/>
                  <a:gd name="connsiteX1" fmla="*/ 71437 w 90884"/>
                  <a:gd name="connsiteY1" fmla="*/ 9525 h 100013"/>
                  <a:gd name="connsiteX2" fmla="*/ 4762 w 90884"/>
                  <a:gd name="connsiteY2" fmla="*/ 38100 h 100013"/>
                  <a:gd name="connsiteX3" fmla="*/ 0 w 90884"/>
                  <a:gd name="connsiteY3" fmla="*/ 52388 h 100013"/>
                  <a:gd name="connsiteX4" fmla="*/ 14287 w 90884"/>
                  <a:gd name="connsiteY4" fmla="*/ 95250 h 100013"/>
                  <a:gd name="connsiteX5" fmla="*/ 33337 w 90884"/>
                  <a:gd name="connsiteY5" fmla="*/ 100013 h 100013"/>
                  <a:gd name="connsiteX6" fmla="*/ 66675 w 90884"/>
                  <a:gd name="connsiteY6" fmla="*/ 85725 h 100013"/>
                  <a:gd name="connsiteX7" fmla="*/ 76200 w 90884"/>
                  <a:gd name="connsiteY7" fmla="*/ 71438 h 100013"/>
                  <a:gd name="connsiteX8" fmla="*/ 80962 w 90884"/>
                  <a:gd name="connsiteY8" fmla="*/ 28575 h 100013"/>
                  <a:gd name="connsiteX9" fmla="*/ 61912 w 90884"/>
                  <a:gd name="connsiteY9" fmla="*/ 0 h 100013"/>
                  <a:gd name="connsiteX10" fmla="*/ 42862 w 90884"/>
                  <a:gd name="connsiteY10" fmla="*/ 4763 h 100013"/>
                  <a:gd name="connsiteX11" fmla="*/ 71437 w 90884"/>
                  <a:gd name="connsiteY11" fmla="*/ 9525 h 100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884" h="100013">
                    <a:moveTo>
                      <a:pt x="71437" y="9525"/>
                    </a:moveTo>
                    <a:lnTo>
                      <a:pt x="71437" y="9525"/>
                    </a:lnTo>
                    <a:cubicBezTo>
                      <a:pt x="49212" y="19050"/>
                      <a:pt x="25496" y="25659"/>
                      <a:pt x="4762" y="38100"/>
                    </a:cubicBezTo>
                    <a:cubicBezTo>
                      <a:pt x="457" y="40683"/>
                      <a:pt x="0" y="47368"/>
                      <a:pt x="0" y="52388"/>
                    </a:cubicBezTo>
                    <a:cubicBezTo>
                      <a:pt x="0" y="60548"/>
                      <a:pt x="6540" y="88794"/>
                      <a:pt x="14287" y="95250"/>
                    </a:cubicBezTo>
                    <a:cubicBezTo>
                      <a:pt x="19315" y="99440"/>
                      <a:pt x="26987" y="98425"/>
                      <a:pt x="33337" y="100013"/>
                    </a:cubicBezTo>
                    <a:cubicBezTo>
                      <a:pt x="47910" y="96369"/>
                      <a:pt x="55712" y="96688"/>
                      <a:pt x="66675" y="85725"/>
                    </a:cubicBezTo>
                    <a:cubicBezTo>
                      <a:pt x="70722" y="81678"/>
                      <a:pt x="73025" y="76200"/>
                      <a:pt x="76200" y="71438"/>
                    </a:cubicBezTo>
                    <a:cubicBezTo>
                      <a:pt x="83344" y="50005"/>
                      <a:pt x="90884" y="46435"/>
                      <a:pt x="80962" y="28575"/>
                    </a:cubicBezTo>
                    <a:cubicBezTo>
                      <a:pt x="75403" y="18568"/>
                      <a:pt x="61912" y="0"/>
                      <a:pt x="61912" y="0"/>
                    </a:cubicBezTo>
                    <a:cubicBezTo>
                      <a:pt x="55562" y="1588"/>
                      <a:pt x="48308" y="1132"/>
                      <a:pt x="42862" y="4763"/>
                    </a:cubicBezTo>
                    <a:cubicBezTo>
                      <a:pt x="38100" y="7938"/>
                      <a:pt x="66675" y="8731"/>
                      <a:pt x="71437" y="9525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7" name="Freeform 37"/>
              <p:cNvSpPr/>
              <p:nvPr/>
            </p:nvSpPr>
            <p:spPr>
              <a:xfrm>
                <a:off x="13908094" y="5373808"/>
                <a:ext cx="250140" cy="235705"/>
              </a:xfrm>
              <a:custGeom>
                <a:avLst/>
                <a:gdLst>
                  <a:gd name="connsiteX0" fmla="*/ 59232 w 92569"/>
                  <a:gd name="connsiteY0" fmla="*/ 4763 h 90488"/>
                  <a:gd name="connsiteX1" fmla="*/ 59232 w 92569"/>
                  <a:gd name="connsiteY1" fmla="*/ 4763 h 90488"/>
                  <a:gd name="connsiteX2" fmla="*/ 6844 w 92569"/>
                  <a:gd name="connsiteY2" fmla="*/ 33338 h 90488"/>
                  <a:gd name="connsiteX3" fmla="*/ 11607 w 92569"/>
                  <a:gd name="connsiteY3" fmla="*/ 66675 h 90488"/>
                  <a:gd name="connsiteX4" fmla="*/ 40182 w 92569"/>
                  <a:gd name="connsiteY4" fmla="*/ 90488 h 90488"/>
                  <a:gd name="connsiteX5" fmla="*/ 63994 w 92569"/>
                  <a:gd name="connsiteY5" fmla="*/ 85725 h 90488"/>
                  <a:gd name="connsiteX6" fmla="*/ 92569 w 92569"/>
                  <a:gd name="connsiteY6" fmla="*/ 61913 h 90488"/>
                  <a:gd name="connsiteX7" fmla="*/ 87807 w 92569"/>
                  <a:gd name="connsiteY7" fmla="*/ 33338 h 90488"/>
                  <a:gd name="connsiteX8" fmla="*/ 83044 w 92569"/>
                  <a:gd name="connsiteY8" fmla="*/ 19050 h 90488"/>
                  <a:gd name="connsiteX9" fmla="*/ 54469 w 92569"/>
                  <a:gd name="connsiteY9" fmla="*/ 0 h 90488"/>
                  <a:gd name="connsiteX10" fmla="*/ 59232 w 92569"/>
                  <a:gd name="connsiteY10" fmla="*/ 4763 h 90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2569" h="90488">
                    <a:moveTo>
                      <a:pt x="59232" y="4763"/>
                    </a:moveTo>
                    <a:lnTo>
                      <a:pt x="59232" y="4763"/>
                    </a:lnTo>
                    <a:cubicBezTo>
                      <a:pt x="41769" y="14288"/>
                      <a:pt x="18972" y="17572"/>
                      <a:pt x="6844" y="33338"/>
                    </a:cubicBezTo>
                    <a:cubicBezTo>
                      <a:pt x="0" y="42235"/>
                      <a:pt x="7438" y="56253"/>
                      <a:pt x="11607" y="66675"/>
                    </a:cubicBezTo>
                    <a:cubicBezTo>
                      <a:pt x="14941" y="75011"/>
                      <a:pt x="33038" y="85725"/>
                      <a:pt x="40182" y="90488"/>
                    </a:cubicBezTo>
                    <a:cubicBezTo>
                      <a:pt x="48119" y="88900"/>
                      <a:pt x="56415" y="88567"/>
                      <a:pt x="63994" y="85725"/>
                    </a:cubicBezTo>
                    <a:cubicBezTo>
                      <a:pt x="74604" y="81746"/>
                      <a:pt x="85156" y="69326"/>
                      <a:pt x="92569" y="61913"/>
                    </a:cubicBezTo>
                    <a:cubicBezTo>
                      <a:pt x="90982" y="52388"/>
                      <a:pt x="89902" y="42764"/>
                      <a:pt x="87807" y="33338"/>
                    </a:cubicBezTo>
                    <a:cubicBezTo>
                      <a:pt x="86718" y="28437"/>
                      <a:pt x="86594" y="22600"/>
                      <a:pt x="83044" y="19050"/>
                    </a:cubicBezTo>
                    <a:cubicBezTo>
                      <a:pt x="74949" y="10955"/>
                      <a:pt x="54469" y="0"/>
                      <a:pt x="54469" y="0"/>
                    </a:cubicBezTo>
                    <a:lnTo>
                      <a:pt x="59232" y="4763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8" name="Freeform 38"/>
              <p:cNvSpPr/>
              <p:nvPr/>
            </p:nvSpPr>
            <p:spPr>
              <a:xfrm>
                <a:off x="14351275" y="5411026"/>
                <a:ext cx="244514" cy="248109"/>
              </a:xfrm>
              <a:custGeom>
                <a:avLst/>
                <a:gdLst>
                  <a:gd name="connsiteX0" fmla="*/ 80962 w 90487"/>
                  <a:gd name="connsiteY0" fmla="*/ 14287 h 95250"/>
                  <a:gd name="connsiteX1" fmla="*/ 80962 w 90487"/>
                  <a:gd name="connsiteY1" fmla="*/ 14287 h 95250"/>
                  <a:gd name="connsiteX2" fmla="*/ 28575 w 90487"/>
                  <a:gd name="connsiteY2" fmla="*/ 0 h 95250"/>
                  <a:gd name="connsiteX3" fmla="*/ 14287 w 90487"/>
                  <a:gd name="connsiteY3" fmla="*/ 14287 h 95250"/>
                  <a:gd name="connsiteX4" fmla="*/ 0 w 90487"/>
                  <a:gd name="connsiteY4" fmla="*/ 47625 h 95250"/>
                  <a:gd name="connsiteX5" fmla="*/ 4762 w 90487"/>
                  <a:gd name="connsiteY5" fmla="*/ 71437 h 95250"/>
                  <a:gd name="connsiteX6" fmla="*/ 9525 w 90487"/>
                  <a:gd name="connsiteY6" fmla="*/ 85725 h 95250"/>
                  <a:gd name="connsiteX7" fmla="*/ 38100 w 90487"/>
                  <a:gd name="connsiteY7" fmla="*/ 95250 h 95250"/>
                  <a:gd name="connsiteX8" fmla="*/ 80962 w 90487"/>
                  <a:gd name="connsiteY8" fmla="*/ 71437 h 95250"/>
                  <a:gd name="connsiteX9" fmla="*/ 90487 w 90487"/>
                  <a:gd name="connsiteY9" fmla="*/ 57150 h 95250"/>
                  <a:gd name="connsiteX10" fmla="*/ 85725 w 90487"/>
                  <a:gd name="connsiteY10" fmla="*/ 33337 h 95250"/>
                  <a:gd name="connsiteX11" fmla="*/ 47625 w 90487"/>
                  <a:gd name="connsiteY11" fmla="*/ 4762 h 95250"/>
                  <a:gd name="connsiteX12" fmla="*/ 80962 w 90487"/>
                  <a:gd name="connsiteY12" fmla="*/ 14287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0487" h="95250">
                    <a:moveTo>
                      <a:pt x="80962" y="14287"/>
                    </a:moveTo>
                    <a:lnTo>
                      <a:pt x="80962" y="14287"/>
                    </a:lnTo>
                    <a:cubicBezTo>
                      <a:pt x="63500" y="9525"/>
                      <a:pt x="46675" y="0"/>
                      <a:pt x="28575" y="0"/>
                    </a:cubicBezTo>
                    <a:cubicBezTo>
                      <a:pt x="21840" y="0"/>
                      <a:pt x="18202" y="8806"/>
                      <a:pt x="14287" y="14287"/>
                    </a:cubicBezTo>
                    <a:cubicBezTo>
                      <a:pt x="6930" y="24587"/>
                      <a:pt x="3886" y="35964"/>
                      <a:pt x="0" y="47625"/>
                    </a:cubicBezTo>
                    <a:cubicBezTo>
                      <a:pt x="1587" y="55562"/>
                      <a:pt x="2799" y="63584"/>
                      <a:pt x="4762" y="71437"/>
                    </a:cubicBezTo>
                    <a:cubicBezTo>
                      <a:pt x="5980" y="76307"/>
                      <a:pt x="5440" y="82807"/>
                      <a:pt x="9525" y="85725"/>
                    </a:cubicBezTo>
                    <a:cubicBezTo>
                      <a:pt x="17695" y="91561"/>
                      <a:pt x="38100" y="95250"/>
                      <a:pt x="38100" y="95250"/>
                    </a:cubicBezTo>
                    <a:cubicBezTo>
                      <a:pt x="65709" y="86047"/>
                      <a:pt x="64510" y="91180"/>
                      <a:pt x="80962" y="71437"/>
                    </a:cubicBezTo>
                    <a:cubicBezTo>
                      <a:pt x="84626" y="67040"/>
                      <a:pt x="87312" y="61912"/>
                      <a:pt x="90487" y="57150"/>
                    </a:cubicBezTo>
                    <a:cubicBezTo>
                      <a:pt x="88900" y="49212"/>
                      <a:pt x="88567" y="40916"/>
                      <a:pt x="85725" y="33337"/>
                    </a:cubicBezTo>
                    <a:cubicBezTo>
                      <a:pt x="79774" y="17468"/>
                      <a:pt x="63431" y="7924"/>
                      <a:pt x="47625" y="4762"/>
                    </a:cubicBezTo>
                    <a:cubicBezTo>
                      <a:pt x="44512" y="4139"/>
                      <a:pt x="75406" y="12700"/>
                      <a:pt x="80962" y="14287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49" name="Freeform 39"/>
              <p:cNvSpPr/>
              <p:nvPr/>
            </p:nvSpPr>
            <p:spPr>
              <a:xfrm>
                <a:off x="14737352" y="5557851"/>
                <a:ext cx="218776" cy="175716"/>
              </a:xfrm>
              <a:custGeom>
                <a:avLst/>
                <a:gdLst>
                  <a:gd name="connsiteX0" fmla="*/ 66675 w 80962"/>
                  <a:gd name="connsiteY0" fmla="*/ 783 h 67458"/>
                  <a:gd name="connsiteX1" fmla="*/ 66675 w 80962"/>
                  <a:gd name="connsiteY1" fmla="*/ 783 h 67458"/>
                  <a:gd name="connsiteX2" fmla="*/ 4762 w 80962"/>
                  <a:gd name="connsiteY2" fmla="*/ 15070 h 67458"/>
                  <a:gd name="connsiteX3" fmla="*/ 0 w 80962"/>
                  <a:gd name="connsiteY3" fmla="*/ 29358 h 67458"/>
                  <a:gd name="connsiteX4" fmla="*/ 14287 w 80962"/>
                  <a:gd name="connsiteY4" fmla="*/ 62695 h 67458"/>
                  <a:gd name="connsiteX5" fmla="*/ 28575 w 80962"/>
                  <a:gd name="connsiteY5" fmla="*/ 67458 h 67458"/>
                  <a:gd name="connsiteX6" fmla="*/ 76200 w 80962"/>
                  <a:gd name="connsiteY6" fmla="*/ 53170 h 67458"/>
                  <a:gd name="connsiteX7" fmla="*/ 80962 w 80962"/>
                  <a:gd name="connsiteY7" fmla="*/ 38883 h 67458"/>
                  <a:gd name="connsiteX8" fmla="*/ 66675 w 80962"/>
                  <a:gd name="connsiteY8" fmla="*/ 5545 h 67458"/>
                  <a:gd name="connsiteX9" fmla="*/ 52387 w 80962"/>
                  <a:gd name="connsiteY9" fmla="*/ 783 h 67458"/>
                  <a:gd name="connsiteX10" fmla="*/ 66675 w 80962"/>
                  <a:gd name="connsiteY10" fmla="*/ 783 h 67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0962" h="67458">
                    <a:moveTo>
                      <a:pt x="66675" y="783"/>
                    </a:moveTo>
                    <a:lnTo>
                      <a:pt x="66675" y="783"/>
                    </a:lnTo>
                    <a:cubicBezTo>
                      <a:pt x="46037" y="5545"/>
                      <a:pt x="24230" y="6727"/>
                      <a:pt x="4762" y="15070"/>
                    </a:cubicBezTo>
                    <a:cubicBezTo>
                      <a:pt x="148" y="17048"/>
                      <a:pt x="0" y="24338"/>
                      <a:pt x="0" y="29358"/>
                    </a:cubicBezTo>
                    <a:cubicBezTo>
                      <a:pt x="0" y="38510"/>
                      <a:pt x="6509" y="56473"/>
                      <a:pt x="14287" y="62695"/>
                    </a:cubicBezTo>
                    <a:cubicBezTo>
                      <a:pt x="18207" y="65831"/>
                      <a:pt x="23812" y="65870"/>
                      <a:pt x="28575" y="67458"/>
                    </a:cubicBezTo>
                    <a:cubicBezTo>
                      <a:pt x="43164" y="65374"/>
                      <a:pt x="65022" y="67143"/>
                      <a:pt x="76200" y="53170"/>
                    </a:cubicBezTo>
                    <a:cubicBezTo>
                      <a:pt x="79336" y="49250"/>
                      <a:pt x="79375" y="43645"/>
                      <a:pt x="80962" y="38883"/>
                    </a:cubicBezTo>
                    <a:cubicBezTo>
                      <a:pt x="78103" y="27444"/>
                      <a:pt x="76953" y="13767"/>
                      <a:pt x="66675" y="5545"/>
                    </a:cubicBezTo>
                    <a:cubicBezTo>
                      <a:pt x="62755" y="2409"/>
                      <a:pt x="57339" y="1608"/>
                      <a:pt x="52387" y="783"/>
                    </a:cubicBezTo>
                    <a:cubicBezTo>
                      <a:pt x="47689" y="0"/>
                      <a:pt x="64294" y="783"/>
                      <a:pt x="66675" y="783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0" name="Freeform 40"/>
              <p:cNvSpPr/>
              <p:nvPr/>
            </p:nvSpPr>
            <p:spPr>
              <a:xfrm>
                <a:off x="15065778" y="5758378"/>
                <a:ext cx="237821" cy="223298"/>
              </a:xfrm>
              <a:custGeom>
                <a:avLst/>
                <a:gdLst>
                  <a:gd name="connsiteX0" fmla="*/ 83247 w 88010"/>
                  <a:gd name="connsiteY0" fmla="*/ 0 h 85725"/>
                  <a:gd name="connsiteX1" fmla="*/ 83247 w 88010"/>
                  <a:gd name="connsiteY1" fmla="*/ 0 h 85725"/>
                  <a:gd name="connsiteX2" fmla="*/ 16572 w 88010"/>
                  <a:gd name="connsiteY2" fmla="*/ 23812 h 85725"/>
                  <a:gd name="connsiteX3" fmla="*/ 11810 w 88010"/>
                  <a:gd name="connsiteY3" fmla="*/ 71437 h 85725"/>
                  <a:gd name="connsiteX4" fmla="*/ 40385 w 88010"/>
                  <a:gd name="connsiteY4" fmla="*/ 85725 h 85725"/>
                  <a:gd name="connsiteX5" fmla="*/ 73722 w 88010"/>
                  <a:gd name="connsiteY5" fmla="*/ 71437 h 85725"/>
                  <a:gd name="connsiteX6" fmla="*/ 88010 w 88010"/>
                  <a:gd name="connsiteY6" fmla="*/ 38100 h 85725"/>
                  <a:gd name="connsiteX7" fmla="*/ 83247 w 88010"/>
                  <a:gd name="connsiteY7" fmla="*/ 14287 h 85725"/>
                  <a:gd name="connsiteX8" fmla="*/ 68960 w 88010"/>
                  <a:gd name="connsiteY8" fmla="*/ 4762 h 85725"/>
                  <a:gd name="connsiteX9" fmla="*/ 35622 w 88010"/>
                  <a:gd name="connsiteY9" fmla="*/ 19050 h 85725"/>
                  <a:gd name="connsiteX10" fmla="*/ 83247 w 88010"/>
                  <a:gd name="connsiteY10" fmla="*/ 0 h 85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010" h="85725">
                    <a:moveTo>
                      <a:pt x="83247" y="0"/>
                    </a:moveTo>
                    <a:lnTo>
                      <a:pt x="83247" y="0"/>
                    </a:lnTo>
                    <a:cubicBezTo>
                      <a:pt x="61022" y="7937"/>
                      <a:pt x="37680" y="13258"/>
                      <a:pt x="16572" y="23812"/>
                    </a:cubicBezTo>
                    <a:cubicBezTo>
                      <a:pt x="0" y="32098"/>
                      <a:pt x="7847" y="62520"/>
                      <a:pt x="11810" y="71437"/>
                    </a:cubicBezTo>
                    <a:cubicBezTo>
                      <a:pt x="15021" y="78662"/>
                      <a:pt x="34046" y="83612"/>
                      <a:pt x="40385" y="85725"/>
                    </a:cubicBezTo>
                    <a:cubicBezTo>
                      <a:pt x="48922" y="82879"/>
                      <a:pt x="67838" y="77321"/>
                      <a:pt x="73722" y="71437"/>
                    </a:cubicBezTo>
                    <a:cubicBezTo>
                      <a:pt x="79606" y="65553"/>
                      <a:pt x="85164" y="46637"/>
                      <a:pt x="88010" y="38100"/>
                    </a:cubicBezTo>
                    <a:cubicBezTo>
                      <a:pt x="86422" y="30162"/>
                      <a:pt x="87263" y="21315"/>
                      <a:pt x="83247" y="14287"/>
                    </a:cubicBezTo>
                    <a:cubicBezTo>
                      <a:pt x="80407" y="9317"/>
                      <a:pt x="74684" y="4762"/>
                      <a:pt x="68960" y="4762"/>
                    </a:cubicBezTo>
                    <a:cubicBezTo>
                      <a:pt x="48490" y="4762"/>
                      <a:pt x="45196" y="9476"/>
                      <a:pt x="35622" y="19050"/>
                    </a:cubicBezTo>
                    <a:lnTo>
                      <a:pt x="83247" y="0"/>
                    </a:ln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1" name="Freeform 41"/>
              <p:cNvSpPr/>
              <p:nvPr/>
            </p:nvSpPr>
            <p:spPr>
              <a:xfrm>
                <a:off x="15379131" y="6043702"/>
                <a:ext cx="184450" cy="198487"/>
              </a:xfrm>
              <a:custGeom>
                <a:avLst/>
                <a:gdLst>
                  <a:gd name="connsiteX0" fmla="*/ 53010 w 68259"/>
                  <a:gd name="connsiteY0" fmla="*/ 0 h 76200"/>
                  <a:gd name="connsiteX1" fmla="*/ 53010 w 68259"/>
                  <a:gd name="connsiteY1" fmla="*/ 0 h 76200"/>
                  <a:gd name="connsiteX2" fmla="*/ 623 w 68259"/>
                  <a:gd name="connsiteY2" fmla="*/ 52388 h 76200"/>
                  <a:gd name="connsiteX3" fmla="*/ 5385 w 68259"/>
                  <a:gd name="connsiteY3" fmla="*/ 66675 h 76200"/>
                  <a:gd name="connsiteX4" fmla="*/ 19673 w 68259"/>
                  <a:gd name="connsiteY4" fmla="*/ 76200 h 76200"/>
                  <a:gd name="connsiteX5" fmla="*/ 57773 w 68259"/>
                  <a:gd name="connsiteY5" fmla="*/ 61913 h 76200"/>
                  <a:gd name="connsiteX6" fmla="*/ 67298 w 68259"/>
                  <a:gd name="connsiteY6" fmla="*/ 47625 h 76200"/>
                  <a:gd name="connsiteX7" fmla="*/ 62535 w 68259"/>
                  <a:gd name="connsiteY7" fmla="*/ 23813 h 76200"/>
                  <a:gd name="connsiteX8" fmla="*/ 33960 w 68259"/>
                  <a:gd name="connsiteY8" fmla="*/ 14288 h 76200"/>
                  <a:gd name="connsiteX9" fmla="*/ 53010 w 68259"/>
                  <a:gd name="connsiteY9" fmla="*/ 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8259" h="76200">
                    <a:moveTo>
                      <a:pt x="53010" y="0"/>
                    </a:moveTo>
                    <a:lnTo>
                      <a:pt x="53010" y="0"/>
                    </a:lnTo>
                    <a:cubicBezTo>
                      <a:pt x="26989" y="17348"/>
                      <a:pt x="4599" y="20583"/>
                      <a:pt x="623" y="52388"/>
                    </a:cubicBezTo>
                    <a:cubicBezTo>
                      <a:pt x="0" y="57369"/>
                      <a:pt x="2249" y="62755"/>
                      <a:pt x="5385" y="66675"/>
                    </a:cubicBezTo>
                    <a:cubicBezTo>
                      <a:pt x="8961" y="71145"/>
                      <a:pt x="14910" y="73025"/>
                      <a:pt x="19673" y="76200"/>
                    </a:cubicBezTo>
                    <a:cubicBezTo>
                      <a:pt x="32491" y="72996"/>
                      <a:pt x="47099" y="70808"/>
                      <a:pt x="57773" y="61913"/>
                    </a:cubicBezTo>
                    <a:cubicBezTo>
                      <a:pt x="62170" y="58249"/>
                      <a:pt x="64123" y="52388"/>
                      <a:pt x="67298" y="47625"/>
                    </a:cubicBezTo>
                    <a:cubicBezTo>
                      <a:pt x="65710" y="39688"/>
                      <a:pt x="68259" y="29537"/>
                      <a:pt x="62535" y="23813"/>
                    </a:cubicBezTo>
                    <a:cubicBezTo>
                      <a:pt x="55435" y="16714"/>
                      <a:pt x="33960" y="14288"/>
                      <a:pt x="33960" y="14288"/>
                    </a:cubicBezTo>
                    <a:cubicBezTo>
                      <a:pt x="16305" y="20172"/>
                      <a:pt x="49835" y="2381"/>
                      <a:pt x="53010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2" name="Freeform 42"/>
              <p:cNvSpPr/>
              <p:nvPr/>
            </p:nvSpPr>
            <p:spPr>
              <a:xfrm>
                <a:off x="12837511" y="8505659"/>
                <a:ext cx="857431" cy="341674"/>
              </a:xfrm>
              <a:custGeom>
                <a:avLst/>
                <a:gdLst>
                  <a:gd name="connsiteX0" fmla="*/ 307783 w 317308"/>
                  <a:gd name="connsiteY0" fmla="*/ 35920 h 131170"/>
                  <a:gd name="connsiteX1" fmla="*/ 307783 w 317308"/>
                  <a:gd name="connsiteY1" fmla="*/ 35920 h 131170"/>
                  <a:gd name="connsiteX2" fmla="*/ 274446 w 317308"/>
                  <a:gd name="connsiteY2" fmla="*/ 2583 h 131170"/>
                  <a:gd name="connsiteX3" fmla="*/ 260158 w 317308"/>
                  <a:gd name="connsiteY3" fmla="*/ 7345 h 131170"/>
                  <a:gd name="connsiteX4" fmla="*/ 250633 w 317308"/>
                  <a:gd name="connsiteY4" fmla="*/ 21633 h 131170"/>
                  <a:gd name="connsiteX5" fmla="*/ 236346 w 317308"/>
                  <a:gd name="connsiteY5" fmla="*/ 31158 h 131170"/>
                  <a:gd name="connsiteX6" fmla="*/ 212533 w 317308"/>
                  <a:gd name="connsiteY6" fmla="*/ 54970 h 131170"/>
                  <a:gd name="connsiteX7" fmla="*/ 183958 w 317308"/>
                  <a:gd name="connsiteY7" fmla="*/ 64495 h 131170"/>
                  <a:gd name="connsiteX8" fmla="*/ 122046 w 317308"/>
                  <a:gd name="connsiteY8" fmla="*/ 54970 h 131170"/>
                  <a:gd name="connsiteX9" fmla="*/ 93471 w 317308"/>
                  <a:gd name="connsiteY9" fmla="*/ 45445 h 131170"/>
                  <a:gd name="connsiteX10" fmla="*/ 17271 w 317308"/>
                  <a:gd name="connsiteY10" fmla="*/ 50208 h 131170"/>
                  <a:gd name="connsiteX11" fmla="*/ 12508 w 317308"/>
                  <a:gd name="connsiteY11" fmla="*/ 88308 h 131170"/>
                  <a:gd name="connsiteX12" fmla="*/ 17271 w 317308"/>
                  <a:gd name="connsiteY12" fmla="*/ 102595 h 131170"/>
                  <a:gd name="connsiteX13" fmla="*/ 60133 w 317308"/>
                  <a:gd name="connsiteY13" fmla="*/ 126408 h 131170"/>
                  <a:gd name="connsiteX14" fmla="*/ 131571 w 317308"/>
                  <a:gd name="connsiteY14" fmla="*/ 131170 h 131170"/>
                  <a:gd name="connsiteX15" fmla="*/ 212533 w 317308"/>
                  <a:gd name="connsiteY15" fmla="*/ 121645 h 131170"/>
                  <a:gd name="connsiteX16" fmla="*/ 231583 w 317308"/>
                  <a:gd name="connsiteY16" fmla="*/ 116883 h 131170"/>
                  <a:gd name="connsiteX17" fmla="*/ 274446 w 317308"/>
                  <a:gd name="connsiteY17" fmla="*/ 107358 h 131170"/>
                  <a:gd name="connsiteX18" fmla="*/ 288733 w 317308"/>
                  <a:gd name="connsiteY18" fmla="*/ 97833 h 131170"/>
                  <a:gd name="connsiteX19" fmla="*/ 312546 w 317308"/>
                  <a:gd name="connsiteY19" fmla="*/ 69258 h 131170"/>
                  <a:gd name="connsiteX20" fmla="*/ 317308 w 317308"/>
                  <a:gd name="connsiteY20" fmla="*/ 54970 h 131170"/>
                  <a:gd name="connsiteX21" fmla="*/ 303021 w 317308"/>
                  <a:gd name="connsiteY21" fmla="*/ 26395 h 131170"/>
                  <a:gd name="connsiteX22" fmla="*/ 307783 w 317308"/>
                  <a:gd name="connsiteY22" fmla="*/ 35920 h 13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17308" h="131170">
                    <a:moveTo>
                      <a:pt x="307783" y="35920"/>
                    </a:moveTo>
                    <a:lnTo>
                      <a:pt x="307783" y="35920"/>
                    </a:lnTo>
                    <a:cubicBezTo>
                      <a:pt x="296671" y="24808"/>
                      <a:pt x="287922" y="10668"/>
                      <a:pt x="274446" y="2583"/>
                    </a:cubicBezTo>
                    <a:cubicBezTo>
                      <a:pt x="270141" y="0"/>
                      <a:pt x="264078" y="4209"/>
                      <a:pt x="260158" y="7345"/>
                    </a:cubicBezTo>
                    <a:cubicBezTo>
                      <a:pt x="255688" y="10921"/>
                      <a:pt x="254680" y="17585"/>
                      <a:pt x="250633" y="21633"/>
                    </a:cubicBezTo>
                    <a:cubicBezTo>
                      <a:pt x="246586" y="25680"/>
                      <a:pt x="241108" y="27983"/>
                      <a:pt x="236346" y="31158"/>
                    </a:cubicBezTo>
                    <a:cubicBezTo>
                      <a:pt x="227656" y="44192"/>
                      <a:pt x="227573" y="48286"/>
                      <a:pt x="212533" y="54970"/>
                    </a:cubicBezTo>
                    <a:cubicBezTo>
                      <a:pt x="203358" y="59048"/>
                      <a:pt x="183958" y="64495"/>
                      <a:pt x="183958" y="64495"/>
                    </a:cubicBezTo>
                    <a:cubicBezTo>
                      <a:pt x="153765" y="61140"/>
                      <a:pt x="146311" y="62250"/>
                      <a:pt x="122046" y="54970"/>
                    </a:cubicBezTo>
                    <a:cubicBezTo>
                      <a:pt x="112429" y="52085"/>
                      <a:pt x="93471" y="45445"/>
                      <a:pt x="93471" y="45445"/>
                    </a:cubicBezTo>
                    <a:cubicBezTo>
                      <a:pt x="68071" y="47033"/>
                      <a:pt x="42115" y="44687"/>
                      <a:pt x="17271" y="50208"/>
                    </a:cubicBezTo>
                    <a:cubicBezTo>
                      <a:pt x="0" y="54046"/>
                      <a:pt x="11227" y="83186"/>
                      <a:pt x="12508" y="88308"/>
                    </a:cubicBezTo>
                    <a:cubicBezTo>
                      <a:pt x="13726" y="93178"/>
                      <a:pt x="13721" y="99045"/>
                      <a:pt x="17271" y="102595"/>
                    </a:cubicBezTo>
                    <a:cubicBezTo>
                      <a:pt x="23402" y="108726"/>
                      <a:pt x="46660" y="124911"/>
                      <a:pt x="60133" y="126408"/>
                    </a:cubicBezTo>
                    <a:cubicBezTo>
                      <a:pt x="83853" y="129044"/>
                      <a:pt x="107758" y="129583"/>
                      <a:pt x="131571" y="131170"/>
                    </a:cubicBezTo>
                    <a:cubicBezTo>
                      <a:pt x="157132" y="128614"/>
                      <a:pt x="186785" y="126326"/>
                      <a:pt x="212533" y="121645"/>
                    </a:cubicBezTo>
                    <a:cubicBezTo>
                      <a:pt x="218973" y="120474"/>
                      <a:pt x="225165" y="118167"/>
                      <a:pt x="231583" y="116883"/>
                    </a:cubicBezTo>
                    <a:cubicBezTo>
                      <a:pt x="273490" y="108502"/>
                      <a:pt x="246640" y="116625"/>
                      <a:pt x="274446" y="107358"/>
                    </a:cubicBezTo>
                    <a:cubicBezTo>
                      <a:pt x="279208" y="104183"/>
                      <a:pt x="284336" y="101497"/>
                      <a:pt x="288733" y="97833"/>
                    </a:cubicBezTo>
                    <a:cubicBezTo>
                      <a:pt x="302484" y="86373"/>
                      <a:pt x="303180" y="83306"/>
                      <a:pt x="312546" y="69258"/>
                    </a:cubicBezTo>
                    <a:cubicBezTo>
                      <a:pt x="314133" y="64495"/>
                      <a:pt x="317308" y="59990"/>
                      <a:pt x="317308" y="54970"/>
                    </a:cubicBezTo>
                    <a:cubicBezTo>
                      <a:pt x="317308" y="40888"/>
                      <a:pt x="307837" y="38435"/>
                      <a:pt x="303021" y="26395"/>
                    </a:cubicBezTo>
                    <a:cubicBezTo>
                      <a:pt x="301842" y="23447"/>
                      <a:pt x="306989" y="34333"/>
                      <a:pt x="307783" y="3592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3" name="Freeform 43"/>
              <p:cNvSpPr/>
              <p:nvPr/>
            </p:nvSpPr>
            <p:spPr>
              <a:xfrm>
                <a:off x="14505706" y="8480322"/>
                <a:ext cx="630592" cy="664742"/>
              </a:xfrm>
              <a:custGeom>
                <a:avLst/>
                <a:gdLst>
                  <a:gd name="connsiteX0" fmla="*/ 23812 w 233362"/>
                  <a:gd name="connsiteY0" fmla="*/ 45647 h 255197"/>
                  <a:gd name="connsiteX1" fmla="*/ 23812 w 233362"/>
                  <a:gd name="connsiteY1" fmla="*/ 45647 h 255197"/>
                  <a:gd name="connsiteX2" fmla="*/ 66675 w 233362"/>
                  <a:gd name="connsiteY2" fmla="*/ 2785 h 255197"/>
                  <a:gd name="connsiteX3" fmla="*/ 80962 w 233362"/>
                  <a:gd name="connsiteY3" fmla="*/ 7547 h 255197"/>
                  <a:gd name="connsiteX4" fmla="*/ 104775 w 233362"/>
                  <a:gd name="connsiteY4" fmla="*/ 36122 h 255197"/>
                  <a:gd name="connsiteX5" fmla="*/ 114300 w 233362"/>
                  <a:gd name="connsiteY5" fmla="*/ 74222 h 255197"/>
                  <a:gd name="connsiteX6" fmla="*/ 123825 w 233362"/>
                  <a:gd name="connsiteY6" fmla="*/ 121847 h 255197"/>
                  <a:gd name="connsiteX7" fmla="*/ 133350 w 233362"/>
                  <a:gd name="connsiteY7" fmla="*/ 136135 h 255197"/>
                  <a:gd name="connsiteX8" fmla="*/ 161925 w 233362"/>
                  <a:gd name="connsiteY8" fmla="*/ 159947 h 255197"/>
                  <a:gd name="connsiteX9" fmla="*/ 176212 w 233362"/>
                  <a:gd name="connsiteY9" fmla="*/ 164710 h 255197"/>
                  <a:gd name="connsiteX10" fmla="*/ 204787 w 233362"/>
                  <a:gd name="connsiteY10" fmla="*/ 178997 h 255197"/>
                  <a:gd name="connsiteX11" fmla="*/ 219075 w 233362"/>
                  <a:gd name="connsiteY11" fmla="*/ 188522 h 255197"/>
                  <a:gd name="connsiteX12" fmla="*/ 233362 w 233362"/>
                  <a:gd name="connsiteY12" fmla="*/ 217097 h 255197"/>
                  <a:gd name="connsiteX13" fmla="*/ 219075 w 233362"/>
                  <a:gd name="connsiteY13" fmla="*/ 250435 h 255197"/>
                  <a:gd name="connsiteX14" fmla="*/ 204787 w 233362"/>
                  <a:gd name="connsiteY14" fmla="*/ 255197 h 255197"/>
                  <a:gd name="connsiteX15" fmla="*/ 171450 w 233362"/>
                  <a:gd name="connsiteY15" fmla="*/ 250435 h 255197"/>
                  <a:gd name="connsiteX16" fmla="*/ 142875 w 233362"/>
                  <a:gd name="connsiteY16" fmla="*/ 240910 h 255197"/>
                  <a:gd name="connsiteX17" fmla="*/ 109537 w 233362"/>
                  <a:gd name="connsiteY17" fmla="*/ 231385 h 255197"/>
                  <a:gd name="connsiteX18" fmla="*/ 95250 w 233362"/>
                  <a:gd name="connsiteY18" fmla="*/ 217097 h 255197"/>
                  <a:gd name="connsiteX19" fmla="*/ 80962 w 233362"/>
                  <a:gd name="connsiteY19" fmla="*/ 207572 h 255197"/>
                  <a:gd name="connsiteX20" fmla="*/ 47625 w 233362"/>
                  <a:gd name="connsiteY20" fmla="*/ 183760 h 255197"/>
                  <a:gd name="connsiteX21" fmla="*/ 38100 w 233362"/>
                  <a:gd name="connsiteY21" fmla="*/ 169472 h 255197"/>
                  <a:gd name="connsiteX22" fmla="*/ 23812 w 233362"/>
                  <a:gd name="connsiteY22" fmla="*/ 159947 h 255197"/>
                  <a:gd name="connsiteX23" fmla="*/ 9525 w 233362"/>
                  <a:gd name="connsiteY23" fmla="*/ 145660 h 255197"/>
                  <a:gd name="connsiteX24" fmla="*/ 0 w 233362"/>
                  <a:gd name="connsiteY24" fmla="*/ 107560 h 255197"/>
                  <a:gd name="connsiteX25" fmla="*/ 4762 w 233362"/>
                  <a:gd name="connsiteY25" fmla="*/ 50410 h 255197"/>
                  <a:gd name="connsiteX26" fmla="*/ 9525 w 233362"/>
                  <a:gd name="connsiteY26" fmla="*/ 36122 h 255197"/>
                  <a:gd name="connsiteX27" fmla="*/ 23812 w 233362"/>
                  <a:gd name="connsiteY27" fmla="*/ 45647 h 255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33362" h="255197">
                    <a:moveTo>
                      <a:pt x="23812" y="45647"/>
                    </a:moveTo>
                    <a:lnTo>
                      <a:pt x="23812" y="45647"/>
                    </a:lnTo>
                    <a:cubicBezTo>
                      <a:pt x="38100" y="31360"/>
                      <a:pt x="49863" y="13993"/>
                      <a:pt x="66675" y="2785"/>
                    </a:cubicBezTo>
                    <a:cubicBezTo>
                      <a:pt x="70852" y="0"/>
                      <a:pt x="76785" y="4762"/>
                      <a:pt x="80962" y="7547"/>
                    </a:cubicBezTo>
                    <a:cubicBezTo>
                      <a:pt x="91963" y="14881"/>
                      <a:pt x="97747" y="25580"/>
                      <a:pt x="104775" y="36122"/>
                    </a:cubicBezTo>
                    <a:cubicBezTo>
                      <a:pt x="110907" y="54521"/>
                      <a:pt x="110470" y="51240"/>
                      <a:pt x="114300" y="74222"/>
                    </a:cubicBezTo>
                    <a:cubicBezTo>
                      <a:pt x="116495" y="87393"/>
                      <a:pt x="116977" y="108152"/>
                      <a:pt x="123825" y="121847"/>
                    </a:cubicBezTo>
                    <a:cubicBezTo>
                      <a:pt x="126385" y="126967"/>
                      <a:pt x="129686" y="131738"/>
                      <a:pt x="133350" y="136135"/>
                    </a:cubicBezTo>
                    <a:cubicBezTo>
                      <a:pt x="140874" y="145164"/>
                      <a:pt x="151221" y="154595"/>
                      <a:pt x="161925" y="159947"/>
                    </a:cubicBezTo>
                    <a:cubicBezTo>
                      <a:pt x="166415" y="162192"/>
                      <a:pt x="171722" y="162465"/>
                      <a:pt x="176212" y="164710"/>
                    </a:cubicBezTo>
                    <a:cubicBezTo>
                      <a:pt x="213133" y="183171"/>
                      <a:pt x="168884" y="167030"/>
                      <a:pt x="204787" y="178997"/>
                    </a:cubicBezTo>
                    <a:cubicBezTo>
                      <a:pt x="209550" y="182172"/>
                      <a:pt x="215028" y="184475"/>
                      <a:pt x="219075" y="188522"/>
                    </a:cubicBezTo>
                    <a:cubicBezTo>
                      <a:pt x="228307" y="197754"/>
                      <a:pt x="229489" y="205477"/>
                      <a:pt x="233362" y="217097"/>
                    </a:cubicBezTo>
                    <a:cubicBezTo>
                      <a:pt x="230503" y="228536"/>
                      <a:pt x="229353" y="242213"/>
                      <a:pt x="219075" y="250435"/>
                    </a:cubicBezTo>
                    <a:cubicBezTo>
                      <a:pt x="215155" y="253571"/>
                      <a:pt x="209550" y="253610"/>
                      <a:pt x="204787" y="255197"/>
                    </a:cubicBezTo>
                    <a:cubicBezTo>
                      <a:pt x="193675" y="253610"/>
                      <a:pt x="182388" y="252959"/>
                      <a:pt x="171450" y="250435"/>
                    </a:cubicBezTo>
                    <a:cubicBezTo>
                      <a:pt x="161667" y="248177"/>
                      <a:pt x="152615" y="243345"/>
                      <a:pt x="142875" y="240910"/>
                    </a:cubicBezTo>
                    <a:cubicBezTo>
                      <a:pt x="118955" y="234929"/>
                      <a:pt x="130035" y="238217"/>
                      <a:pt x="109537" y="231385"/>
                    </a:cubicBezTo>
                    <a:cubicBezTo>
                      <a:pt x="104775" y="226622"/>
                      <a:pt x="100424" y="221409"/>
                      <a:pt x="95250" y="217097"/>
                    </a:cubicBezTo>
                    <a:cubicBezTo>
                      <a:pt x="90853" y="213433"/>
                      <a:pt x="85620" y="210899"/>
                      <a:pt x="80962" y="207572"/>
                    </a:cubicBezTo>
                    <a:cubicBezTo>
                      <a:pt x="39593" y="178024"/>
                      <a:pt x="81308" y="206216"/>
                      <a:pt x="47625" y="183760"/>
                    </a:cubicBezTo>
                    <a:cubicBezTo>
                      <a:pt x="44450" y="178997"/>
                      <a:pt x="42147" y="173519"/>
                      <a:pt x="38100" y="169472"/>
                    </a:cubicBezTo>
                    <a:cubicBezTo>
                      <a:pt x="34053" y="165425"/>
                      <a:pt x="28209" y="163611"/>
                      <a:pt x="23812" y="159947"/>
                    </a:cubicBezTo>
                    <a:cubicBezTo>
                      <a:pt x="18638" y="155635"/>
                      <a:pt x="14287" y="150422"/>
                      <a:pt x="9525" y="145660"/>
                    </a:cubicBezTo>
                    <a:cubicBezTo>
                      <a:pt x="5766" y="134384"/>
                      <a:pt x="0" y="119057"/>
                      <a:pt x="0" y="107560"/>
                    </a:cubicBezTo>
                    <a:cubicBezTo>
                      <a:pt x="0" y="88444"/>
                      <a:pt x="2236" y="69358"/>
                      <a:pt x="4762" y="50410"/>
                    </a:cubicBezTo>
                    <a:cubicBezTo>
                      <a:pt x="5426" y="45434"/>
                      <a:pt x="5975" y="39672"/>
                      <a:pt x="9525" y="36122"/>
                    </a:cubicBezTo>
                    <a:cubicBezTo>
                      <a:pt x="20037" y="25610"/>
                      <a:pt x="21431" y="44060"/>
                      <a:pt x="23812" y="456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4" name="Freeform 51"/>
              <p:cNvSpPr/>
              <p:nvPr/>
            </p:nvSpPr>
            <p:spPr>
              <a:xfrm>
                <a:off x="19164372" y="11526910"/>
                <a:ext cx="953278" cy="1209881"/>
              </a:xfrm>
              <a:custGeom>
                <a:avLst/>
                <a:gdLst>
                  <a:gd name="connsiteX0" fmla="*/ 57150 w 352778"/>
                  <a:gd name="connsiteY0" fmla="*/ 52388 h 464478"/>
                  <a:gd name="connsiteX1" fmla="*/ 57150 w 352778"/>
                  <a:gd name="connsiteY1" fmla="*/ 52388 h 464478"/>
                  <a:gd name="connsiteX2" fmla="*/ 4762 w 352778"/>
                  <a:gd name="connsiteY2" fmla="*/ 133350 h 464478"/>
                  <a:gd name="connsiteX3" fmla="*/ 0 w 352778"/>
                  <a:gd name="connsiteY3" fmla="*/ 166688 h 464478"/>
                  <a:gd name="connsiteX4" fmla="*/ 9525 w 352778"/>
                  <a:gd name="connsiteY4" fmla="*/ 285750 h 464478"/>
                  <a:gd name="connsiteX5" fmla="*/ 14287 w 352778"/>
                  <a:gd name="connsiteY5" fmla="*/ 304800 h 464478"/>
                  <a:gd name="connsiteX6" fmla="*/ 33337 w 352778"/>
                  <a:gd name="connsiteY6" fmla="*/ 333375 h 464478"/>
                  <a:gd name="connsiteX7" fmla="*/ 42862 w 352778"/>
                  <a:gd name="connsiteY7" fmla="*/ 347663 h 464478"/>
                  <a:gd name="connsiteX8" fmla="*/ 66675 w 352778"/>
                  <a:gd name="connsiteY8" fmla="*/ 376238 h 464478"/>
                  <a:gd name="connsiteX9" fmla="*/ 95250 w 352778"/>
                  <a:gd name="connsiteY9" fmla="*/ 395288 h 464478"/>
                  <a:gd name="connsiteX10" fmla="*/ 123825 w 352778"/>
                  <a:gd name="connsiteY10" fmla="*/ 414338 h 464478"/>
                  <a:gd name="connsiteX11" fmla="*/ 166687 w 352778"/>
                  <a:gd name="connsiteY11" fmla="*/ 438150 h 464478"/>
                  <a:gd name="connsiteX12" fmla="*/ 180975 w 352778"/>
                  <a:gd name="connsiteY12" fmla="*/ 442913 h 464478"/>
                  <a:gd name="connsiteX13" fmla="*/ 195262 w 352778"/>
                  <a:gd name="connsiteY13" fmla="*/ 447675 h 464478"/>
                  <a:gd name="connsiteX14" fmla="*/ 280987 w 352778"/>
                  <a:gd name="connsiteY14" fmla="*/ 428625 h 464478"/>
                  <a:gd name="connsiteX15" fmla="*/ 295275 w 352778"/>
                  <a:gd name="connsiteY15" fmla="*/ 414338 h 464478"/>
                  <a:gd name="connsiteX16" fmla="*/ 309562 w 352778"/>
                  <a:gd name="connsiteY16" fmla="*/ 381000 h 464478"/>
                  <a:gd name="connsiteX17" fmla="*/ 319087 w 352778"/>
                  <a:gd name="connsiteY17" fmla="*/ 352425 h 464478"/>
                  <a:gd name="connsiteX18" fmla="*/ 328612 w 352778"/>
                  <a:gd name="connsiteY18" fmla="*/ 323850 h 464478"/>
                  <a:gd name="connsiteX19" fmla="*/ 333375 w 352778"/>
                  <a:gd name="connsiteY19" fmla="*/ 300038 h 464478"/>
                  <a:gd name="connsiteX20" fmla="*/ 338137 w 352778"/>
                  <a:gd name="connsiteY20" fmla="*/ 285750 h 464478"/>
                  <a:gd name="connsiteX21" fmla="*/ 342900 w 352778"/>
                  <a:gd name="connsiteY21" fmla="*/ 261938 h 464478"/>
                  <a:gd name="connsiteX22" fmla="*/ 338137 w 352778"/>
                  <a:gd name="connsiteY22" fmla="*/ 200025 h 464478"/>
                  <a:gd name="connsiteX23" fmla="*/ 342900 w 352778"/>
                  <a:gd name="connsiteY23" fmla="*/ 185738 h 464478"/>
                  <a:gd name="connsiteX24" fmla="*/ 347662 w 352778"/>
                  <a:gd name="connsiteY24" fmla="*/ 157163 h 464478"/>
                  <a:gd name="connsiteX25" fmla="*/ 352425 w 352778"/>
                  <a:gd name="connsiteY25" fmla="*/ 133350 h 464478"/>
                  <a:gd name="connsiteX26" fmla="*/ 347662 w 352778"/>
                  <a:gd name="connsiteY26" fmla="*/ 76200 h 464478"/>
                  <a:gd name="connsiteX27" fmla="*/ 328612 w 352778"/>
                  <a:gd name="connsiteY27" fmla="*/ 47625 h 464478"/>
                  <a:gd name="connsiteX28" fmla="*/ 319087 w 352778"/>
                  <a:gd name="connsiteY28" fmla="*/ 33338 h 464478"/>
                  <a:gd name="connsiteX29" fmla="*/ 309562 w 352778"/>
                  <a:gd name="connsiteY29" fmla="*/ 19050 h 464478"/>
                  <a:gd name="connsiteX30" fmla="*/ 276225 w 352778"/>
                  <a:gd name="connsiteY30" fmla="*/ 0 h 464478"/>
                  <a:gd name="connsiteX31" fmla="*/ 214312 w 352778"/>
                  <a:gd name="connsiteY31" fmla="*/ 9525 h 464478"/>
                  <a:gd name="connsiteX32" fmla="*/ 185737 w 352778"/>
                  <a:gd name="connsiteY32" fmla="*/ 19050 h 464478"/>
                  <a:gd name="connsiteX33" fmla="*/ 171450 w 352778"/>
                  <a:gd name="connsiteY33" fmla="*/ 23813 h 464478"/>
                  <a:gd name="connsiteX34" fmla="*/ 152400 w 352778"/>
                  <a:gd name="connsiteY34" fmla="*/ 28575 h 464478"/>
                  <a:gd name="connsiteX35" fmla="*/ 138112 w 352778"/>
                  <a:gd name="connsiteY35" fmla="*/ 33338 h 464478"/>
                  <a:gd name="connsiteX36" fmla="*/ 109537 w 352778"/>
                  <a:gd name="connsiteY36" fmla="*/ 38100 h 464478"/>
                  <a:gd name="connsiteX37" fmla="*/ 66675 w 352778"/>
                  <a:gd name="connsiteY37" fmla="*/ 47625 h 464478"/>
                  <a:gd name="connsiteX38" fmla="*/ 52387 w 352778"/>
                  <a:gd name="connsiteY38" fmla="*/ 52388 h 464478"/>
                  <a:gd name="connsiteX39" fmla="*/ 42862 w 352778"/>
                  <a:gd name="connsiteY39" fmla="*/ 66675 h 464478"/>
                  <a:gd name="connsiteX40" fmla="*/ 57150 w 352778"/>
                  <a:gd name="connsiteY40" fmla="*/ 52388 h 464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352778" h="464478">
                    <a:moveTo>
                      <a:pt x="57150" y="52388"/>
                    </a:moveTo>
                    <a:lnTo>
                      <a:pt x="57150" y="52388"/>
                    </a:lnTo>
                    <a:cubicBezTo>
                      <a:pt x="47122" y="66428"/>
                      <a:pt x="10716" y="103578"/>
                      <a:pt x="4762" y="133350"/>
                    </a:cubicBezTo>
                    <a:cubicBezTo>
                      <a:pt x="2561" y="144357"/>
                      <a:pt x="1587" y="155575"/>
                      <a:pt x="0" y="166688"/>
                    </a:cubicBezTo>
                    <a:cubicBezTo>
                      <a:pt x="3097" y="225546"/>
                      <a:pt x="490" y="240577"/>
                      <a:pt x="9525" y="285750"/>
                    </a:cubicBezTo>
                    <a:cubicBezTo>
                      <a:pt x="10809" y="292168"/>
                      <a:pt x="11360" y="298946"/>
                      <a:pt x="14287" y="304800"/>
                    </a:cubicBezTo>
                    <a:cubicBezTo>
                      <a:pt x="19406" y="315039"/>
                      <a:pt x="26987" y="323850"/>
                      <a:pt x="33337" y="333375"/>
                    </a:cubicBezTo>
                    <a:lnTo>
                      <a:pt x="42862" y="347663"/>
                    </a:lnTo>
                    <a:cubicBezTo>
                      <a:pt x="51328" y="360362"/>
                      <a:pt x="53982" y="366366"/>
                      <a:pt x="66675" y="376238"/>
                    </a:cubicBezTo>
                    <a:cubicBezTo>
                      <a:pt x="75711" y="383266"/>
                      <a:pt x="87155" y="387193"/>
                      <a:pt x="95250" y="395288"/>
                    </a:cubicBezTo>
                    <a:cubicBezTo>
                      <a:pt x="113087" y="413125"/>
                      <a:pt x="103148" y="407445"/>
                      <a:pt x="123825" y="414338"/>
                    </a:cubicBezTo>
                    <a:cubicBezTo>
                      <a:pt x="145212" y="435725"/>
                      <a:pt x="131722" y="426495"/>
                      <a:pt x="166687" y="438150"/>
                    </a:cubicBezTo>
                    <a:lnTo>
                      <a:pt x="180975" y="442913"/>
                    </a:lnTo>
                    <a:lnTo>
                      <a:pt x="195262" y="447675"/>
                    </a:lnTo>
                    <a:cubicBezTo>
                      <a:pt x="304905" y="440823"/>
                      <a:pt x="251109" y="464478"/>
                      <a:pt x="280987" y="428625"/>
                    </a:cubicBezTo>
                    <a:cubicBezTo>
                      <a:pt x="285299" y="423451"/>
                      <a:pt x="290512" y="419100"/>
                      <a:pt x="295275" y="414338"/>
                    </a:cubicBezTo>
                    <a:cubicBezTo>
                      <a:pt x="310598" y="368363"/>
                      <a:pt x="286032" y="439826"/>
                      <a:pt x="309562" y="381000"/>
                    </a:cubicBezTo>
                    <a:cubicBezTo>
                      <a:pt x="313291" y="371678"/>
                      <a:pt x="315912" y="361950"/>
                      <a:pt x="319087" y="352425"/>
                    </a:cubicBezTo>
                    <a:cubicBezTo>
                      <a:pt x="319091" y="352412"/>
                      <a:pt x="328609" y="323863"/>
                      <a:pt x="328612" y="323850"/>
                    </a:cubicBezTo>
                    <a:cubicBezTo>
                      <a:pt x="330200" y="315913"/>
                      <a:pt x="331412" y="307891"/>
                      <a:pt x="333375" y="300038"/>
                    </a:cubicBezTo>
                    <a:cubicBezTo>
                      <a:pt x="334593" y="295168"/>
                      <a:pt x="336919" y="290620"/>
                      <a:pt x="338137" y="285750"/>
                    </a:cubicBezTo>
                    <a:cubicBezTo>
                      <a:pt x="340100" y="277897"/>
                      <a:pt x="341312" y="269875"/>
                      <a:pt x="342900" y="261938"/>
                    </a:cubicBezTo>
                    <a:cubicBezTo>
                      <a:pt x="341312" y="241300"/>
                      <a:pt x="338137" y="220724"/>
                      <a:pt x="338137" y="200025"/>
                    </a:cubicBezTo>
                    <a:cubicBezTo>
                      <a:pt x="338137" y="195005"/>
                      <a:pt x="341811" y="190638"/>
                      <a:pt x="342900" y="185738"/>
                    </a:cubicBezTo>
                    <a:cubicBezTo>
                      <a:pt x="344995" y="176312"/>
                      <a:pt x="345935" y="166664"/>
                      <a:pt x="347662" y="157163"/>
                    </a:cubicBezTo>
                    <a:cubicBezTo>
                      <a:pt x="349110" y="149199"/>
                      <a:pt x="350837" y="141288"/>
                      <a:pt x="352425" y="133350"/>
                    </a:cubicBezTo>
                    <a:cubicBezTo>
                      <a:pt x="350837" y="114300"/>
                      <a:pt x="352778" y="94619"/>
                      <a:pt x="347662" y="76200"/>
                    </a:cubicBezTo>
                    <a:cubicBezTo>
                      <a:pt x="344598" y="65170"/>
                      <a:pt x="334962" y="57150"/>
                      <a:pt x="328612" y="47625"/>
                    </a:cubicBezTo>
                    <a:lnTo>
                      <a:pt x="319087" y="33338"/>
                    </a:lnTo>
                    <a:cubicBezTo>
                      <a:pt x="315912" y="28575"/>
                      <a:pt x="314325" y="22225"/>
                      <a:pt x="309562" y="19050"/>
                    </a:cubicBezTo>
                    <a:cubicBezTo>
                      <a:pt x="289368" y="5587"/>
                      <a:pt x="300394" y="12085"/>
                      <a:pt x="276225" y="0"/>
                    </a:cubicBezTo>
                    <a:cubicBezTo>
                      <a:pt x="246048" y="3353"/>
                      <a:pt x="238570" y="2248"/>
                      <a:pt x="214312" y="9525"/>
                    </a:cubicBezTo>
                    <a:cubicBezTo>
                      <a:pt x="204695" y="12410"/>
                      <a:pt x="195262" y="15875"/>
                      <a:pt x="185737" y="19050"/>
                    </a:cubicBezTo>
                    <a:cubicBezTo>
                      <a:pt x="180975" y="20638"/>
                      <a:pt x="176320" y="22596"/>
                      <a:pt x="171450" y="23813"/>
                    </a:cubicBezTo>
                    <a:cubicBezTo>
                      <a:pt x="165100" y="25400"/>
                      <a:pt x="158694" y="26777"/>
                      <a:pt x="152400" y="28575"/>
                    </a:cubicBezTo>
                    <a:cubicBezTo>
                      <a:pt x="147573" y="29954"/>
                      <a:pt x="143013" y="32249"/>
                      <a:pt x="138112" y="33338"/>
                    </a:cubicBezTo>
                    <a:cubicBezTo>
                      <a:pt x="128686" y="35433"/>
                      <a:pt x="119038" y="36373"/>
                      <a:pt x="109537" y="38100"/>
                    </a:cubicBezTo>
                    <a:cubicBezTo>
                      <a:pt x="96049" y="40552"/>
                      <a:pt x="80040" y="43806"/>
                      <a:pt x="66675" y="47625"/>
                    </a:cubicBezTo>
                    <a:cubicBezTo>
                      <a:pt x="61848" y="49004"/>
                      <a:pt x="57150" y="50800"/>
                      <a:pt x="52387" y="52388"/>
                    </a:cubicBezTo>
                    <a:cubicBezTo>
                      <a:pt x="49212" y="57150"/>
                      <a:pt x="47331" y="63099"/>
                      <a:pt x="42862" y="66675"/>
                    </a:cubicBezTo>
                    <a:cubicBezTo>
                      <a:pt x="38942" y="69811"/>
                      <a:pt x="54769" y="54769"/>
                      <a:pt x="57150" y="5238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5" name="Freeform 52"/>
              <p:cNvSpPr/>
              <p:nvPr/>
            </p:nvSpPr>
            <p:spPr>
              <a:xfrm>
                <a:off x="21365011" y="7495141"/>
                <a:ext cx="1857535" cy="1898032"/>
              </a:xfrm>
              <a:custGeom>
                <a:avLst/>
                <a:gdLst>
                  <a:gd name="connsiteX0" fmla="*/ 109538 w 687415"/>
                  <a:gd name="connsiteY0" fmla="*/ 104775 h 728662"/>
                  <a:gd name="connsiteX1" fmla="*/ 109538 w 687415"/>
                  <a:gd name="connsiteY1" fmla="*/ 104775 h 728662"/>
                  <a:gd name="connsiteX2" fmla="*/ 71438 w 687415"/>
                  <a:gd name="connsiteY2" fmla="*/ 138112 h 728662"/>
                  <a:gd name="connsiteX3" fmla="*/ 28575 w 687415"/>
                  <a:gd name="connsiteY3" fmla="*/ 176212 h 728662"/>
                  <a:gd name="connsiteX4" fmla="*/ 23813 w 687415"/>
                  <a:gd name="connsiteY4" fmla="*/ 190500 h 728662"/>
                  <a:gd name="connsiteX5" fmla="*/ 14288 w 687415"/>
                  <a:gd name="connsiteY5" fmla="*/ 204787 h 728662"/>
                  <a:gd name="connsiteX6" fmla="*/ 4763 w 687415"/>
                  <a:gd name="connsiteY6" fmla="*/ 233362 h 728662"/>
                  <a:gd name="connsiteX7" fmla="*/ 0 w 687415"/>
                  <a:gd name="connsiteY7" fmla="*/ 247650 h 728662"/>
                  <a:gd name="connsiteX8" fmla="*/ 4763 w 687415"/>
                  <a:gd name="connsiteY8" fmla="*/ 347662 h 728662"/>
                  <a:gd name="connsiteX9" fmla="*/ 14288 w 687415"/>
                  <a:gd name="connsiteY9" fmla="*/ 409575 h 728662"/>
                  <a:gd name="connsiteX10" fmla="*/ 23813 w 687415"/>
                  <a:gd name="connsiteY10" fmla="*/ 471487 h 728662"/>
                  <a:gd name="connsiteX11" fmla="*/ 33338 w 687415"/>
                  <a:gd name="connsiteY11" fmla="*/ 485775 h 728662"/>
                  <a:gd name="connsiteX12" fmla="*/ 52388 w 687415"/>
                  <a:gd name="connsiteY12" fmla="*/ 509587 h 728662"/>
                  <a:gd name="connsiteX13" fmla="*/ 76200 w 687415"/>
                  <a:gd name="connsiteY13" fmla="*/ 538162 h 728662"/>
                  <a:gd name="connsiteX14" fmla="*/ 104775 w 687415"/>
                  <a:gd name="connsiteY14" fmla="*/ 552450 h 728662"/>
                  <a:gd name="connsiteX15" fmla="*/ 133350 w 687415"/>
                  <a:gd name="connsiteY15" fmla="*/ 571500 h 728662"/>
                  <a:gd name="connsiteX16" fmla="*/ 176213 w 687415"/>
                  <a:gd name="connsiteY16" fmla="*/ 585787 h 728662"/>
                  <a:gd name="connsiteX17" fmla="*/ 190500 w 687415"/>
                  <a:gd name="connsiteY17" fmla="*/ 590550 h 728662"/>
                  <a:gd name="connsiteX18" fmla="*/ 247650 w 687415"/>
                  <a:gd name="connsiteY18" fmla="*/ 638175 h 728662"/>
                  <a:gd name="connsiteX19" fmla="*/ 261938 w 687415"/>
                  <a:gd name="connsiteY19" fmla="*/ 647700 h 728662"/>
                  <a:gd name="connsiteX20" fmla="*/ 276225 w 687415"/>
                  <a:gd name="connsiteY20" fmla="*/ 657225 h 728662"/>
                  <a:gd name="connsiteX21" fmla="*/ 304800 w 687415"/>
                  <a:gd name="connsiteY21" fmla="*/ 666750 h 728662"/>
                  <a:gd name="connsiteX22" fmla="*/ 319088 w 687415"/>
                  <a:gd name="connsiteY22" fmla="*/ 671512 h 728662"/>
                  <a:gd name="connsiteX23" fmla="*/ 347663 w 687415"/>
                  <a:gd name="connsiteY23" fmla="*/ 690562 h 728662"/>
                  <a:gd name="connsiteX24" fmla="*/ 361950 w 687415"/>
                  <a:gd name="connsiteY24" fmla="*/ 695325 h 728662"/>
                  <a:gd name="connsiteX25" fmla="*/ 376238 w 687415"/>
                  <a:gd name="connsiteY25" fmla="*/ 704850 h 728662"/>
                  <a:gd name="connsiteX26" fmla="*/ 414338 w 687415"/>
                  <a:gd name="connsiteY26" fmla="*/ 714375 h 728662"/>
                  <a:gd name="connsiteX27" fmla="*/ 447675 w 687415"/>
                  <a:gd name="connsiteY27" fmla="*/ 723900 h 728662"/>
                  <a:gd name="connsiteX28" fmla="*/ 466725 w 687415"/>
                  <a:gd name="connsiteY28" fmla="*/ 728662 h 728662"/>
                  <a:gd name="connsiteX29" fmla="*/ 547688 w 687415"/>
                  <a:gd name="connsiteY29" fmla="*/ 719137 h 728662"/>
                  <a:gd name="connsiteX30" fmla="*/ 561975 w 687415"/>
                  <a:gd name="connsiteY30" fmla="*/ 709612 h 728662"/>
                  <a:gd name="connsiteX31" fmla="*/ 571500 w 687415"/>
                  <a:gd name="connsiteY31" fmla="*/ 681037 h 728662"/>
                  <a:gd name="connsiteX32" fmla="*/ 585788 w 687415"/>
                  <a:gd name="connsiteY32" fmla="*/ 619125 h 728662"/>
                  <a:gd name="connsiteX33" fmla="*/ 604838 w 687415"/>
                  <a:gd name="connsiteY33" fmla="*/ 590550 h 728662"/>
                  <a:gd name="connsiteX34" fmla="*/ 619125 w 687415"/>
                  <a:gd name="connsiteY34" fmla="*/ 557212 h 728662"/>
                  <a:gd name="connsiteX35" fmla="*/ 623888 w 687415"/>
                  <a:gd name="connsiteY35" fmla="*/ 542925 h 728662"/>
                  <a:gd name="connsiteX36" fmla="*/ 628650 w 687415"/>
                  <a:gd name="connsiteY36" fmla="*/ 523875 h 728662"/>
                  <a:gd name="connsiteX37" fmla="*/ 647700 w 687415"/>
                  <a:gd name="connsiteY37" fmla="*/ 481012 h 728662"/>
                  <a:gd name="connsiteX38" fmla="*/ 652463 w 687415"/>
                  <a:gd name="connsiteY38" fmla="*/ 461962 h 728662"/>
                  <a:gd name="connsiteX39" fmla="*/ 657225 w 687415"/>
                  <a:gd name="connsiteY39" fmla="*/ 447675 h 728662"/>
                  <a:gd name="connsiteX40" fmla="*/ 661988 w 687415"/>
                  <a:gd name="connsiteY40" fmla="*/ 419100 h 728662"/>
                  <a:gd name="connsiteX41" fmla="*/ 671513 w 687415"/>
                  <a:gd name="connsiteY41" fmla="*/ 381000 h 728662"/>
                  <a:gd name="connsiteX42" fmla="*/ 681038 w 687415"/>
                  <a:gd name="connsiteY42" fmla="*/ 314325 h 728662"/>
                  <a:gd name="connsiteX43" fmla="*/ 666750 w 687415"/>
                  <a:gd name="connsiteY43" fmla="*/ 219075 h 728662"/>
                  <a:gd name="connsiteX44" fmla="*/ 661988 w 687415"/>
                  <a:gd name="connsiteY44" fmla="*/ 190500 h 728662"/>
                  <a:gd name="connsiteX45" fmla="*/ 652463 w 687415"/>
                  <a:gd name="connsiteY45" fmla="*/ 109537 h 728662"/>
                  <a:gd name="connsiteX46" fmla="*/ 647700 w 687415"/>
                  <a:gd name="connsiteY46" fmla="*/ 85725 h 728662"/>
                  <a:gd name="connsiteX47" fmla="*/ 638175 w 687415"/>
                  <a:gd name="connsiteY47" fmla="*/ 57150 h 728662"/>
                  <a:gd name="connsiteX48" fmla="*/ 633413 w 687415"/>
                  <a:gd name="connsiteY48" fmla="*/ 42862 h 728662"/>
                  <a:gd name="connsiteX49" fmla="*/ 619125 w 687415"/>
                  <a:gd name="connsiteY49" fmla="*/ 14287 h 728662"/>
                  <a:gd name="connsiteX50" fmla="*/ 590550 w 687415"/>
                  <a:gd name="connsiteY50" fmla="*/ 0 h 728662"/>
                  <a:gd name="connsiteX51" fmla="*/ 538163 w 687415"/>
                  <a:gd name="connsiteY51" fmla="*/ 9525 h 728662"/>
                  <a:gd name="connsiteX52" fmla="*/ 523875 w 687415"/>
                  <a:gd name="connsiteY52" fmla="*/ 14287 h 728662"/>
                  <a:gd name="connsiteX53" fmla="*/ 504825 w 687415"/>
                  <a:gd name="connsiteY53" fmla="*/ 19050 h 728662"/>
                  <a:gd name="connsiteX54" fmla="*/ 457200 w 687415"/>
                  <a:gd name="connsiteY54" fmla="*/ 33337 h 728662"/>
                  <a:gd name="connsiteX55" fmla="*/ 404813 w 687415"/>
                  <a:gd name="connsiteY55" fmla="*/ 42862 h 728662"/>
                  <a:gd name="connsiteX56" fmla="*/ 361950 w 687415"/>
                  <a:gd name="connsiteY56" fmla="*/ 52387 h 728662"/>
                  <a:gd name="connsiteX57" fmla="*/ 285750 w 687415"/>
                  <a:gd name="connsiteY57" fmla="*/ 66675 h 728662"/>
                  <a:gd name="connsiteX58" fmla="*/ 266700 w 687415"/>
                  <a:gd name="connsiteY58" fmla="*/ 71437 h 728662"/>
                  <a:gd name="connsiteX59" fmla="*/ 238125 w 687415"/>
                  <a:gd name="connsiteY59" fmla="*/ 80962 h 728662"/>
                  <a:gd name="connsiteX60" fmla="*/ 219075 w 687415"/>
                  <a:gd name="connsiteY60" fmla="*/ 85725 h 728662"/>
                  <a:gd name="connsiteX61" fmla="*/ 204788 w 687415"/>
                  <a:gd name="connsiteY61" fmla="*/ 90487 h 728662"/>
                  <a:gd name="connsiteX62" fmla="*/ 142875 w 687415"/>
                  <a:gd name="connsiteY62" fmla="*/ 95250 h 728662"/>
                  <a:gd name="connsiteX63" fmla="*/ 109538 w 687415"/>
                  <a:gd name="connsiteY63" fmla="*/ 104775 h 728662"/>
                  <a:gd name="connsiteX64" fmla="*/ 95250 w 687415"/>
                  <a:gd name="connsiteY64" fmla="*/ 114300 h 728662"/>
                  <a:gd name="connsiteX65" fmla="*/ 109538 w 687415"/>
                  <a:gd name="connsiteY65" fmla="*/ 104775 h 728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687415" h="728662">
                    <a:moveTo>
                      <a:pt x="109538" y="104775"/>
                    </a:moveTo>
                    <a:lnTo>
                      <a:pt x="109538" y="104775"/>
                    </a:lnTo>
                    <a:cubicBezTo>
                      <a:pt x="96838" y="115887"/>
                      <a:pt x="83804" y="126629"/>
                      <a:pt x="71438" y="138112"/>
                    </a:cubicBezTo>
                    <a:cubicBezTo>
                      <a:pt x="29918" y="176666"/>
                      <a:pt x="57852" y="156695"/>
                      <a:pt x="28575" y="176212"/>
                    </a:cubicBezTo>
                    <a:cubicBezTo>
                      <a:pt x="26988" y="180975"/>
                      <a:pt x="26058" y="186010"/>
                      <a:pt x="23813" y="190500"/>
                    </a:cubicBezTo>
                    <a:cubicBezTo>
                      <a:pt x="21253" y="195619"/>
                      <a:pt x="16613" y="199557"/>
                      <a:pt x="14288" y="204787"/>
                    </a:cubicBezTo>
                    <a:cubicBezTo>
                      <a:pt x="10210" y="213962"/>
                      <a:pt x="7938" y="223837"/>
                      <a:pt x="4763" y="233362"/>
                    </a:cubicBezTo>
                    <a:lnTo>
                      <a:pt x="0" y="247650"/>
                    </a:lnTo>
                    <a:cubicBezTo>
                      <a:pt x="1588" y="280987"/>
                      <a:pt x="2385" y="314372"/>
                      <a:pt x="4763" y="347662"/>
                    </a:cubicBezTo>
                    <a:cubicBezTo>
                      <a:pt x="5685" y="360570"/>
                      <a:pt x="12157" y="395725"/>
                      <a:pt x="14288" y="409575"/>
                    </a:cubicBezTo>
                    <a:cubicBezTo>
                      <a:pt x="14709" y="412309"/>
                      <a:pt x="22114" y="466389"/>
                      <a:pt x="23813" y="471487"/>
                    </a:cubicBezTo>
                    <a:cubicBezTo>
                      <a:pt x="25623" y="476917"/>
                      <a:pt x="30163" y="481012"/>
                      <a:pt x="33338" y="485775"/>
                    </a:cubicBezTo>
                    <a:cubicBezTo>
                      <a:pt x="42609" y="513589"/>
                      <a:pt x="30846" y="488045"/>
                      <a:pt x="52388" y="509587"/>
                    </a:cubicBezTo>
                    <a:cubicBezTo>
                      <a:pt x="89849" y="547048"/>
                      <a:pt x="29391" y="499155"/>
                      <a:pt x="76200" y="538162"/>
                    </a:cubicBezTo>
                    <a:cubicBezTo>
                      <a:pt x="101570" y="559303"/>
                      <a:pt x="79002" y="538131"/>
                      <a:pt x="104775" y="552450"/>
                    </a:cubicBezTo>
                    <a:cubicBezTo>
                      <a:pt x="114782" y="558010"/>
                      <a:pt x="122490" y="567880"/>
                      <a:pt x="133350" y="571500"/>
                    </a:cubicBezTo>
                    <a:lnTo>
                      <a:pt x="176213" y="585787"/>
                    </a:lnTo>
                    <a:lnTo>
                      <a:pt x="190500" y="590550"/>
                    </a:lnTo>
                    <a:cubicBezTo>
                      <a:pt x="227169" y="627219"/>
                      <a:pt x="207868" y="611654"/>
                      <a:pt x="247650" y="638175"/>
                    </a:cubicBezTo>
                    <a:lnTo>
                      <a:pt x="261938" y="647700"/>
                    </a:lnTo>
                    <a:cubicBezTo>
                      <a:pt x="266700" y="650875"/>
                      <a:pt x="270795" y="655415"/>
                      <a:pt x="276225" y="657225"/>
                    </a:cubicBezTo>
                    <a:lnTo>
                      <a:pt x="304800" y="666750"/>
                    </a:lnTo>
                    <a:lnTo>
                      <a:pt x="319088" y="671512"/>
                    </a:lnTo>
                    <a:cubicBezTo>
                      <a:pt x="328613" y="677862"/>
                      <a:pt x="336803" y="686941"/>
                      <a:pt x="347663" y="690562"/>
                    </a:cubicBezTo>
                    <a:cubicBezTo>
                      <a:pt x="352425" y="692150"/>
                      <a:pt x="357460" y="693080"/>
                      <a:pt x="361950" y="695325"/>
                    </a:cubicBezTo>
                    <a:cubicBezTo>
                      <a:pt x="367070" y="697885"/>
                      <a:pt x="371118" y="702290"/>
                      <a:pt x="376238" y="704850"/>
                    </a:cubicBezTo>
                    <a:cubicBezTo>
                      <a:pt x="386448" y="709955"/>
                      <a:pt x="404561" y="712202"/>
                      <a:pt x="414338" y="714375"/>
                    </a:cubicBezTo>
                    <a:cubicBezTo>
                      <a:pt x="447862" y="721825"/>
                      <a:pt x="419813" y="715939"/>
                      <a:pt x="447675" y="723900"/>
                    </a:cubicBezTo>
                    <a:cubicBezTo>
                      <a:pt x="453969" y="725698"/>
                      <a:pt x="460375" y="727075"/>
                      <a:pt x="466725" y="728662"/>
                    </a:cubicBezTo>
                    <a:cubicBezTo>
                      <a:pt x="471648" y="728252"/>
                      <a:pt x="530662" y="725522"/>
                      <a:pt x="547688" y="719137"/>
                    </a:cubicBezTo>
                    <a:cubicBezTo>
                      <a:pt x="553047" y="717127"/>
                      <a:pt x="557213" y="712787"/>
                      <a:pt x="561975" y="709612"/>
                    </a:cubicBezTo>
                    <a:cubicBezTo>
                      <a:pt x="565150" y="700087"/>
                      <a:pt x="570080" y="690976"/>
                      <a:pt x="571500" y="681037"/>
                    </a:cubicBezTo>
                    <a:cubicBezTo>
                      <a:pt x="573696" y="665668"/>
                      <a:pt x="576280" y="633388"/>
                      <a:pt x="585788" y="619125"/>
                    </a:cubicBezTo>
                    <a:lnTo>
                      <a:pt x="604838" y="590550"/>
                    </a:lnTo>
                    <a:cubicBezTo>
                      <a:pt x="616001" y="557055"/>
                      <a:pt x="601477" y="598389"/>
                      <a:pt x="619125" y="557212"/>
                    </a:cubicBezTo>
                    <a:cubicBezTo>
                      <a:pt x="621103" y="552598"/>
                      <a:pt x="622509" y="547752"/>
                      <a:pt x="623888" y="542925"/>
                    </a:cubicBezTo>
                    <a:cubicBezTo>
                      <a:pt x="625686" y="536631"/>
                      <a:pt x="626072" y="529891"/>
                      <a:pt x="628650" y="523875"/>
                    </a:cubicBezTo>
                    <a:cubicBezTo>
                      <a:pt x="647417" y="480082"/>
                      <a:pt x="629922" y="552117"/>
                      <a:pt x="647700" y="481012"/>
                    </a:cubicBezTo>
                    <a:cubicBezTo>
                      <a:pt x="649288" y="474662"/>
                      <a:pt x="650665" y="468256"/>
                      <a:pt x="652463" y="461962"/>
                    </a:cubicBezTo>
                    <a:cubicBezTo>
                      <a:pt x="653842" y="457135"/>
                      <a:pt x="656136" y="452575"/>
                      <a:pt x="657225" y="447675"/>
                    </a:cubicBezTo>
                    <a:cubicBezTo>
                      <a:pt x="659320" y="438249"/>
                      <a:pt x="659965" y="428542"/>
                      <a:pt x="661988" y="419100"/>
                    </a:cubicBezTo>
                    <a:cubicBezTo>
                      <a:pt x="664731" y="406300"/>
                      <a:pt x="669361" y="393913"/>
                      <a:pt x="671513" y="381000"/>
                    </a:cubicBezTo>
                    <a:cubicBezTo>
                      <a:pt x="678379" y="339800"/>
                      <a:pt x="675077" y="362007"/>
                      <a:pt x="681038" y="314325"/>
                    </a:cubicBezTo>
                    <a:cubicBezTo>
                      <a:pt x="667425" y="259879"/>
                      <a:pt x="687415" y="343078"/>
                      <a:pt x="666750" y="219075"/>
                    </a:cubicBezTo>
                    <a:cubicBezTo>
                      <a:pt x="665163" y="209550"/>
                      <a:pt x="663186" y="200082"/>
                      <a:pt x="661988" y="190500"/>
                    </a:cubicBezTo>
                    <a:cubicBezTo>
                      <a:pt x="655222" y="136374"/>
                      <a:pt x="660104" y="155384"/>
                      <a:pt x="652463" y="109537"/>
                    </a:cubicBezTo>
                    <a:cubicBezTo>
                      <a:pt x="651132" y="101553"/>
                      <a:pt x="649830" y="93534"/>
                      <a:pt x="647700" y="85725"/>
                    </a:cubicBezTo>
                    <a:cubicBezTo>
                      <a:pt x="645058" y="76039"/>
                      <a:pt x="641350" y="66675"/>
                      <a:pt x="638175" y="57150"/>
                    </a:cubicBezTo>
                    <a:lnTo>
                      <a:pt x="633413" y="42862"/>
                    </a:lnTo>
                    <a:cubicBezTo>
                      <a:pt x="629540" y="31243"/>
                      <a:pt x="628355" y="23518"/>
                      <a:pt x="619125" y="14287"/>
                    </a:cubicBezTo>
                    <a:cubicBezTo>
                      <a:pt x="609892" y="5054"/>
                      <a:pt x="602171" y="3873"/>
                      <a:pt x="590550" y="0"/>
                    </a:cubicBezTo>
                    <a:cubicBezTo>
                      <a:pt x="577795" y="2126"/>
                      <a:pt x="551490" y="6193"/>
                      <a:pt x="538163" y="9525"/>
                    </a:cubicBezTo>
                    <a:cubicBezTo>
                      <a:pt x="533293" y="10743"/>
                      <a:pt x="528702" y="12908"/>
                      <a:pt x="523875" y="14287"/>
                    </a:cubicBezTo>
                    <a:cubicBezTo>
                      <a:pt x="517581" y="16085"/>
                      <a:pt x="511094" y="17169"/>
                      <a:pt x="504825" y="19050"/>
                    </a:cubicBezTo>
                    <a:cubicBezTo>
                      <a:pt x="480518" y="26342"/>
                      <a:pt x="479160" y="28945"/>
                      <a:pt x="457200" y="33337"/>
                    </a:cubicBezTo>
                    <a:cubicBezTo>
                      <a:pt x="405570" y="43663"/>
                      <a:pt x="450727" y="32659"/>
                      <a:pt x="404813" y="42862"/>
                    </a:cubicBezTo>
                    <a:cubicBezTo>
                      <a:pt x="370385" y="50513"/>
                      <a:pt x="401487" y="45198"/>
                      <a:pt x="361950" y="52387"/>
                    </a:cubicBezTo>
                    <a:cubicBezTo>
                      <a:pt x="332485" y="57744"/>
                      <a:pt x="317562" y="58723"/>
                      <a:pt x="285750" y="66675"/>
                    </a:cubicBezTo>
                    <a:cubicBezTo>
                      <a:pt x="279400" y="68262"/>
                      <a:pt x="272969" y="69556"/>
                      <a:pt x="266700" y="71437"/>
                    </a:cubicBezTo>
                    <a:cubicBezTo>
                      <a:pt x="257083" y="74322"/>
                      <a:pt x="247865" y="78527"/>
                      <a:pt x="238125" y="80962"/>
                    </a:cubicBezTo>
                    <a:cubicBezTo>
                      <a:pt x="231775" y="82550"/>
                      <a:pt x="225369" y="83927"/>
                      <a:pt x="219075" y="85725"/>
                    </a:cubicBezTo>
                    <a:cubicBezTo>
                      <a:pt x="214248" y="87104"/>
                      <a:pt x="209769" y="89864"/>
                      <a:pt x="204788" y="90487"/>
                    </a:cubicBezTo>
                    <a:cubicBezTo>
                      <a:pt x="184249" y="93054"/>
                      <a:pt x="163513" y="93662"/>
                      <a:pt x="142875" y="95250"/>
                    </a:cubicBezTo>
                    <a:cubicBezTo>
                      <a:pt x="136765" y="96777"/>
                      <a:pt x="116375" y="101356"/>
                      <a:pt x="109538" y="104775"/>
                    </a:cubicBezTo>
                    <a:cubicBezTo>
                      <a:pt x="104418" y="107335"/>
                      <a:pt x="100974" y="114300"/>
                      <a:pt x="95250" y="114300"/>
                    </a:cubicBezTo>
                    <a:cubicBezTo>
                      <a:pt x="90760" y="114300"/>
                      <a:pt x="107157" y="106362"/>
                      <a:pt x="109538" y="104775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ysClr val="window" lastClr="FFFFFF">
                      <a:tint val="40000"/>
                      <a:satMod val="350000"/>
                    </a:sysClr>
                  </a:gs>
                  <a:gs pos="40000">
                    <a:sysClr val="window" lastClr="FFFFFF">
                      <a:tint val="45000"/>
                      <a:shade val="99000"/>
                      <a:satMod val="350000"/>
                    </a:sysClr>
                  </a:gs>
                  <a:gs pos="100000">
                    <a:sysClr val="window" lastClr="FFFFFF">
                      <a:shade val="20000"/>
                      <a:satMod val="255000"/>
                    </a:sysClr>
                  </a:gs>
                </a:gsLst>
                <a:path path="circle">
                  <a:fillToRect l="50000" t="-80000" r="50000" b="180000"/>
                </a:path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6" name="Freeform 49"/>
              <p:cNvSpPr/>
              <p:nvPr/>
            </p:nvSpPr>
            <p:spPr>
              <a:xfrm>
                <a:off x="21940613" y="7916926"/>
                <a:ext cx="904363" cy="956961"/>
              </a:xfrm>
              <a:custGeom>
                <a:avLst/>
                <a:gdLst>
                  <a:gd name="connsiteX0" fmla="*/ 158463 w 334676"/>
                  <a:gd name="connsiteY0" fmla="*/ 9525 h 367381"/>
                  <a:gd name="connsiteX1" fmla="*/ 158463 w 334676"/>
                  <a:gd name="connsiteY1" fmla="*/ 9525 h 367381"/>
                  <a:gd name="connsiteX2" fmla="*/ 77501 w 334676"/>
                  <a:gd name="connsiteY2" fmla="*/ 33337 h 367381"/>
                  <a:gd name="connsiteX3" fmla="*/ 48926 w 334676"/>
                  <a:gd name="connsiteY3" fmla="*/ 42862 h 367381"/>
                  <a:gd name="connsiteX4" fmla="*/ 34638 w 334676"/>
                  <a:gd name="connsiteY4" fmla="*/ 52387 h 367381"/>
                  <a:gd name="connsiteX5" fmla="*/ 10826 w 334676"/>
                  <a:gd name="connsiteY5" fmla="*/ 80962 h 367381"/>
                  <a:gd name="connsiteX6" fmla="*/ 1301 w 334676"/>
                  <a:gd name="connsiteY6" fmla="*/ 109537 h 367381"/>
                  <a:gd name="connsiteX7" fmla="*/ 10826 w 334676"/>
                  <a:gd name="connsiteY7" fmla="*/ 190500 h 367381"/>
                  <a:gd name="connsiteX8" fmla="*/ 20351 w 334676"/>
                  <a:gd name="connsiteY8" fmla="*/ 204787 h 367381"/>
                  <a:gd name="connsiteX9" fmla="*/ 39401 w 334676"/>
                  <a:gd name="connsiteY9" fmla="*/ 238125 h 367381"/>
                  <a:gd name="connsiteX10" fmla="*/ 77501 w 334676"/>
                  <a:gd name="connsiteY10" fmla="*/ 280987 h 367381"/>
                  <a:gd name="connsiteX11" fmla="*/ 91788 w 334676"/>
                  <a:gd name="connsiteY11" fmla="*/ 290512 h 367381"/>
                  <a:gd name="connsiteX12" fmla="*/ 120363 w 334676"/>
                  <a:gd name="connsiteY12" fmla="*/ 309562 h 367381"/>
                  <a:gd name="connsiteX13" fmla="*/ 134651 w 334676"/>
                  <a:gd name="connsiteY13" fmla="*/ 319087 h 367381"/>
                  <a:gd name="connsiteX14" fmla="*/ 163226 w 334676"/>
                  <a:gd name="connsiteY14" fmla="*/ 328612 h 367381"/>
                  <a:gd name="connsiteX15" fmla="*/ 196563 w 334676"/>
                  <a:gd name="connsiteY15" fmla="*/ 338137 h 367381"/>
                  <a:gd name="connsiteX16" fmla="*/ 210851 w 334676"/>
                  <a:gd name="connsiteY16" fmla="*/ 347662 h 367381"/>
                  <a:gd name="connsiteX17" fmla="*/ 239426 w 334676"/>
                  <a:gd name="connsiteY17" fmla="*/ 361950 h 367381"/>
                  <a:gd name="connsiteX18" fmla="*/ 268001 w 334676"/>
                  <a:gd name="connsiteY18" fmla="*/ 357187 h 367381"/>
                  <a:gd name="connsiteX19" fmla="*/ 282288 w 334676"/>
                  <a:gd name="connsiteY19" fmla="*/ 352425 h 367381"/>
                  <a:gd name="connsiteX20" fmla="*/ 287051 w 334676"/>
                  <a:gd name="connsiteY20" fmla="*/ 338137 h 367381"/>
                  <a:gd name="connsiteX21" fmla="*/ 296576 w 334676"/>
                  <a:gd name="connsiteY21" fmla="*/ 323850 h 367381"/>
                  <a:gd name="connsiteX22" fmla="*/ 310863 w 334676"/>
                  <a:gd name="connsiteY22" fmla="*/ 280987 h 367381"/>
                  <a:gd name="connsiteX23" fmla="*/ 320388 w 334676"/>
                  <a:gd name="connsiteY23" fmla="*/ 252412 h 367381"/>
                  <a:gd name="connsiteX24" fmla="*/ 325151 w 334676"/>
                  <a:gd name="connsiteY24" fmla="*/ 233362 h 367381"/>
                  <a:gd name="connsiteX25" fmla="*/ 329913 w 334676"/>
                  <a:gd name="connsiteY25" fmla="*/ 190500 h 367381"/>
                  <a:gd name="connsiteX26" fmla="*/ 334676 w 334676"/>
                  <a:gd name="connsiteY26" fmla="*/ 157162 h 367381"/>
                  <a:gd name="connsiteX27" fmla="*/ 329913 w 334676"/>
                  <a:gd name="connsiteY27" fmla="*/ 61912 h 367381"/>
                  <a:gd name="connsiteX28" fmla="*/ 306101 w 334676"/>
                  <a:gd name="connsiteY28" fmla="*/ 23812 h 367381"/>
                  <a:gd name="connsiteX29" fmla="*/ 291813 w 334676"/>
                  <a:gd name="connsiteY29" fmla="*/ 9525 h 367381"/>
                  <a:gd name="connsiteX30" fmla="*/ 263238 w 334676"/>
                  <a:gd name="connsiteY30" fmla="*/ 0 h 367381"/>
                  <a:gd name="connsiteX31" fmla="*/ 191801 w 334676"/>
                  <a:gd name="connsiteY31" fmla="*/ 4762 h 367381"/>
                  <a:gd name="connsiteX32" fmla="*/ 177513 w 334676"/>
                  <a:gd name="connsiteY32" fmla="*/ 9525 h 367381"/>
                  <a:gd name="connsiteX33" fmla="*/ 134651 w 334676"/>
                  <a:gd name="connsiteY33" fmla="*/ 19050 h 367381"/>
                  <a:gd name="connsiteX34" fmla="*/ 158463 w 334676"/>
                  <a:gd name="connsiteY34" fmla="*/ 9525 h 36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334676" h="367381">
                    <a:moveTo>
                      <a:pt x="158463" y="9525"/>
                    </a:moveTo>
                    <a:lnTo>
                      <a:pt x="158463" y="9525"/>
                    </a:lnTo>
                    <a:cubicBezTo>
                      <a:pt x="90830" y="43341"/>
                      <a:pt x="151357" y="18566"/>
                      <a:pt x="77501" y="33337"/>
                    </a:cubicBezTo>
                    <a:cubicBezTo>
                      <a:pt x="67656" y="35306"/>
                      <a:pt x="48926" y="42862"/>
                      <a:pt x="48926" y="42862"/>
                    </a:cubicBezTo>
                    <a:cubicBezTo>
                      <a:pt x="44163" y="46037"/>
                      <a:pt x="39035" y="48723"/>
                      <a:pt x="34638" y="52387"/>
                    </a:cubicBezTo>
                    <a:cubicBezTo>
                      <a:pt x="26723" y="58983"/>
                      <a:pt x="15232" y="71048"/>
                      <a:pt x="10826" y="80962"/>
                    </a:cubicBezTo>
                    <a:cubicBezTo>
                      <a:pt x="6748" y="90137"/>
                      <a:pt x="1301" y="109537"/>
                      <a:pt x="1301" y="109537"/>
                    </a:cubicBezTo>
                    <a:cubicBezTo>
                      <a:pt x="2054" y="120080"/>
                      <a:pt x="0" y="168849"/>
                      <a:pt x="10826" y="190500"/>
                    </a:cubicBezTo>
                    <a:cubicBezTo>
                      <a:pt x="13386" y="195619"/>
                      <a:pt x="17176" y="200025"/>
                      <a:pt x="20351" y="204787"/>
                    </a:cubicBezTo>
                    <a:cubicBezTo>
                      <a:pt x="28079" y="227973"/>
                      <a:pt x="21380" y="212897"/>
                      <a:pt x="39401" y="238125"/>
                    </a:cubicBezTo>
                    <a:cubicBezTo>
                      <a:pt x="52415" y="256344"/>
                      <a:pt x="54252" y="265487"/>
                      <a:pt x="77501" y="280987"/>
                    </a:cubicBezTo>
                    <a:cubicBezTo>
                      <a:pt x="82263" y="284162"/>
                      <a:pt x="87391" y="286848"/>
                      <a:pt x="91788" y="290512"/>
                    </a:cubicBezTo>
                    <a:cubicBezTo>
                      <a:pt x="115570" y="310331"/>
                      <a:pt x="95256" y="301193"/>
                      <a:pt x="120363" y="309562"/>
                    </a:cubicBezTo>
                    <a:cubicBezTo>
                      <a:pt x="125126" y="312737"/>
                      <a:pt x="129420" y="316762"/>
                      <a:pt x="134651" y="319087"/>
                    </a:cubicBezTo>
                    <a:cubicBezTo>
                      <a:pt x="143826" y="323165"/>
                      <a:pt x="153701" y="325437"/>
                      <a:pt x="163226" y="328612"/>
                    </a:cubicBezTo>
                    <a:cubicBezTo>
                      <a:pt x="183730" y="335447"/>
                      <a:pt x="172633" y="332155"/>
                      <a:pt x="196563" y="338137"/>
                    </a:cubicBezTo>
                    <a:cubicBezTo>
                      <a:pt x="201326" y="341312"/>
                      <a:pt x="205731" y="345102"/>
                      <a:pt x="210851" y="347662"/>
                    </a:cubicBezTo>
                    <a:cubicBezTo>
                      <a:pt x="250287" y="367381"/>
                      <a:pt x="198477" y="334652"/>
                      <a:pt x="239426" y="361950"/>
                    </a:cubicBezTo>
                    <a:cubicBezTo>
                      <a:pt x="248951" y="360362"/>
                      <a:pt x="258575" y="359282"/>
                      <a:pt x="268001" y="357187"/>
                    </a:cubicBezTo>
                    <a:cubicBezTo>
                      <a:pt x="272901" y="356098"/>
                      <a:pt x="278738" y="355975"/>
                      <a:pt x="282288" y="352425"/>
                    </a:cubicBezTo>
                    <a:cubicBezTo>
                      <a:pt x="285838" y="348875"/>
                      <a:pt x="284806" y="342627"/>
                      <a:pt x="287051" y="338137"/>
                    </a:cubicBezTo>
                    <a:cubicBezTo>
                      <a:pt x="289611" y="333018"/>
                      <a:pt x="293401" y="328612"/>
                      <a:pt x="296576" y="323850"/>
                    </a:cubicBezTo>
                    <a:lnTo>
                      <a:pt x="310863" y="280987"/>
                    </a:lnTo>
                    <a:lnTo>
                      <a:pt x="320388" y="252412"/>
                    </a:lnTo>
                    <a:lnTo>
                      <a:pt x="325151" y="233362"/>
                    </a:lnTo>
                    <a:cubicBezTo>
                      <a:pt x="326738" y="219075"/>
                      <a:pt x="328130" y="204764"/>
                      <a:pt x="329913" y="190500"/>
                    </a:cubicBezTo>
                    <a:cubicBezTo>
                      <a:pt x="331305" y="179361"/>
                      <a:pt x="334676" y="168388"/>
                      <a:pt x="334676" y="157162"/>
                    </a:cubicBezTo>
                    <a:cubicBezTo>
                      <a:pt x="334676" y="125372"/>
                      <a:pt x="333557" y="93492"/>
                      <a:pt x="329913" y="61912"/>
                    </a:cubicBezTo>
                    <a:cubicBezTo>
                      <a:pt x="325933" y="27418"/>
                      <a:pt x="324549" y="39185"/>
                      <a:pt x="306101" y="23812"/>
                    </a:cubicBezTo>
                    <a:cubicBezTo>
                      <a:pt x="300927" y="19500"/>
                      <a:pt x="297701" y="12796"/>
                      <a:pt x="291813" y="9525"/>
                    </a:cubicBezTo>
                    <a:cubicBezTo>
                      <a:pt x="283036" y="4649"/>
                      <a:pt x="263238" y="0"/>
                      <a:pt x="263238" y="0"/>
                    </a:cubicBezTo>
                    <a:cubicBezTo>
                      <a:pt x="239426" y="1587"/>
                      <a:pt x="215520" y="2127"/>
                      <a:pt x="191801" y="4762"/>
                    </a:cubicBezTo>
                    <a:cubicBezTo>
                      <a:pt x="186811" y="5316"/>
                      <a:pt x="182340" y="8146"/>
                      <a:pt x="177513" y="9525"/>
                    </a:cubicBezTo>
                    <a:cubicBezTo>
                      <a:pt x="161830" y="14006"/>
                      <a:pt x="151005" y="15779"/>
                      <a:pt x="134651" y="19050"/>
                    </a:cubicBezTo>
                    <a:lnTo>
                      <a:pt x="158463" y="9525"/>
                    </a:lnTo>
                    <a:close/>
                  </a:path>
                </a:pathLst>
              </a:cu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7" name="Freeform 54"/>
              <p:cNvSpPr/>
              <p:nvPr/>
            </p:nvSpPr>
            <p:spPr>
              <a:xfrm>
                <a:off x="7378666" y="11797999"/>
                <a:ext cx="1207188" cy="1205161"/>
              </a:xfrm>
              <a:custGeom>
                <a:avLst/>
                <a:gdLst>
                  <a:gd name="connsiteX0" fmla="*/ 32404 w 446742"/>
                  <a:gd name="connsiteY0" fmla="*/ 5466 h 462666"/>
                  <a:gd name="connsiteX1" fmla="*/ 32404 w 446742"/>
                  <a:gd name="connsiteY1" fmla="*/ 5466 h 462666"/>
                  <a:gd name="connsiteX2" fmla="*/ 8592 w 446742"/>
                  <a:gd name="connsiteY2" fmla="*/ 53091 h 462666"/>
                  <a:gd name="connsiteX3" fmla="*/ 8592 w 446742"/>
                  <a:gd name="connsiteY3" fmla="*/ 153103 h 462666"/>
                  <a:gd name="connsiteX4" fmla="*/ 18117 w 446742"/>
                  <a:gd name="connsiteY4" fmla="*/ 186441 h 462666"/>
                  <a:gd name="connsiteX5" fmla="*/ 37167 w 446742"/>
                  <a:gd name="connsiteY5" fmla="*/ 253116 h 462666"/>
                  <a:gd name="connsiteX6" fmla="*/ 46692 w 446742"/>
                  <a:gd name="connsiteY6" fmla="*/ 267403 h 462666"/>
                  <a:gd name="connsiteX7" fmla="*/ 60979 w 446742"/>
                  <a:gd name="connsiteY7" fmla="*/ 310266 h 462666"/>
                  <a:gd name="connsiteX8" fmla="*/ 65742 w 446742"/>
                  <a:gd name="connsiteY8" fmla="*/ 324553 h 462666"/>
                  <a:gd name="connsiteX9" fmla="*/ 70504 w 446742"/>
                  <a:gd name="connsiteY9" fmla="*/ 338841 h 462666"/>
                  <a:gd name="connsiteX10" fmla="*/ 80029 w 446742"/>
                  <a:gd name="connsiteY10" fmla="*/ 362653 h 462666"/>
                  <a:gd name="connsiteX11" fmla="*/ 89554 w 446742"/>
                  <a:gd name="connsiteY11" fmla="*/ 391228 h 462666"/>
                  <a:gd name="connsiteX12" fmla="*/ 113367 w 446742"/>
                  <a:gd name="connsiteY12" fmla="*/ 424566 h 462666"/>
                  <a:gd name="connsiteX13" fmla="*/ 146704 w 446742"/>
                  <a:gd name="connsiteY13" fmla="*/ 453141 h 462666"/>
                  <a:gd name="connsiteX14" fmla="*/ 175279 w 446742"/>
                  <a:gd name="connsiteY14" fmla="*/ 462666 h 462666"/>
                  <a:gd name="connsiteX15" fmla="*/ 194329 w 446742"/>
                  <a:gd name="connsiteY15" fmla="*/ 457903 h 462666"/>
                  <a:gd name="connsiteX16" fmla="*/ 232429 w 446742"/>
                  <a:gd name="connsiteY16" fmla="*/ 415041 h 462666"/>
                  <a:gd name="connsiteX17" fmla="*/ 246717 w 446742"/>
                  <a:gd name="connsiteY17" fmla="*/ 405516 h 462666"/>
                  <a:gd name="connsiteX18" fmla="*/ 289579 w 446742"/>
                  <a:gd name="connsiteY18" fmla="*/ 357891 h 462666"/>
                  <a:gd name="connsiteX19" fmla="*/ 322917 w 446742"/>
                  <a:gd name="connsiteY19" fmla="*/ 329316 h 462666"/>
                  <a:gd name="connsiteX20" fmla="*/ 351492 w 446742"/>
                  <a:gd name="connsiteY20" fmla="*/ 295978 h 462666"/>
                  <a:gd name="connsiteX21" fmla="*/ 365779 w 446742"/>
                  <a:gd name="connsiteY21" fmla="*/ 286453 h 462666"/>
                  <a:gd name="connsiteX22" fmla="*/ 389592 w 446742"/>
                  <a:gd name="connsiteY22" fmla="*/ 257878 h 462666"/>
                  <a:gd name="connsiteX23" fmla="*/ 422929 w 446742"/>
                  <a:gd name="connsiteY23" fmla="*/ 210253 h 462666"/>
                  <a:gd name="connsiteX24" fmla="*/ 441979 w 446742"/>
                  <a:gd name="connsiteY24" fmla="*/ 176916 h 462666"/>
                  <a:gd name="connsiteX25" fmla="*/ 446742 w 446742"/>
                  <a:gd name="connsiteY25" fmla="*/ 157866 h 462666"/>
                  <a:gd name="connsiteX26" fmla="*/ 437217 w 446742"/>
                  <a:gd name="connsiteY26" fmla="*/ 115003 h 462666"/>
                  <a:gd name="connsiteX27" fmla="*/ 432454 w 446742"/>
                  <a:gd name="connsiteY27" fmla="*/ 100716 h 462666"/>
                  <a:gd name="connsiteX28" fmla="*/ 422929 w 446742"/>
                  <a:gd name="connsiteY28" fmla="*/ 81666 h 462666"/>
                  <a:gd name="connsiteX29" fmla="*/ 389592 w 446742"/>
                  <a:gd name="connsiteY29" fmla="*/ 38803 h 462666"/>
                  <a:gd name="connsiteX30" fmla="*/ 370542 w 446742"/>
                  <a:gd name="connsiteY30" fmla="*/ 24516 h 462666"/>
                  <a:gd name="connsiteX31" fmla="*/ 356254 w 446742"/>
                  <a:gd name="connsiteY31" fmla="*/ 14991 h 462666"/>
                  <a:gd name="connsiteX32" fmla="*/ 308629 w 446742"/>
                  <a:gd name="connsiteY32" fmla="*/ 703 h 462666"/>
                  <a:gd name="connsiteX33" fmla="*/ 275292 w 446742"/>
                  <a:gd name="connsiteY33" fmla="*/ 703 h 462666"/>
                  <a:gd name="connsiteX34" fmla="*/ 256242 w 446742"/>
                  <a:gd name="connsiteY34" fmla="*/ 5466 h 462666"/>
                  <a:gd name="connsiteX35" fmla="*/ 180042 w 446742"/>
                  <a:gd name="connsiteY35" fmla="*/ 14991 h 462666"/>
                  <a:gd name="connsiteX36" fmla="*/ 127654 w 446742"/>
                  <a:gd name="connsiteY36" fmla="*/ 10228 h 462666"/>
                  <a:gd name="connsiteX37" fmla="*/ 99079 w 446742"/>
                  <a:gd name="connsiteY37" fmla="*/ 703 h 462666"/>
                  <a:gd name="connsiteX38" fmla="*/ 27642 w 446742"/>
                  <a:gd name="connsiteY38" fmla="*/ 5466 h 462666"/>
                  <a:gd name="connsiteX39" fmla="*/ 32404 w 446742"/>
                  <a:gd name="connsiteY39" fmla="*/ 5466 h 462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446742" h="462666">
                    <a:moveTo>
                      <a:pt x="32404" y="5466"/>
                    </a:moveTo>
                    <a:lnTo>
                      <a:pt x="32404" y="5466"/>
                    </a:lnTo>
                    <a:cubicBezTo>
                      <a:pt x="24467" y="21341"/>
                      <a:pt x="13262" y="35968"/>
                      <a:pt x="8592" y="53091"/>
                    </a:cubicBezTo>
                    <a:cubicBezTo>
                      <a:pt x="0" y="84595"/>
                      <a:pt x="3699" y="121301"/>
                      <a:pt x="8592" y="153103"/>
                    </a:cubicBezTo>
                    <a:cubicBezTo>
                      <a:pt x="11393" y="171310"/>
                      <a:pt x="13722" y="170326"/>
                      <a:pt x="18117" y="186441"/>
                    </a:cubicBezTo>
                    <a:cubicBezTo>
                      <a:pt x="19582" y="191814"/>
                      <a:pt x="31551" y="244693"/>
                      <a:pt x="37167" y="253116"/>
                    </a:cubicBezTo>
                    <a:lnTo>
                      <a:pt x="46692" y="267403"/>
                    </a:lnTo>
                    <a:lnTo>
                      <a:pt x="60979" y="310266"/>
                    </a:lnTo>
                    <a:lnTo>
                      <a:pt x="65742" y="324553"/>
                    </a:lnTo>
                    <a:cubicBezTo>
                      <a:pt x="67330" y="329316"/>
                      <a:pt x="68640" y="334180"/>
                      <a:pt x="70504" y="338841"/>
                    </a:cubicBezTo>
                    <a:cubicBezTo>
                      <a:pt x="73679" y="346778"/>
                      <a:pt x="77107" y="354619"/>
                      <a:pt x="80029" y="362653"/>
                    </a:cubicBezTo>
                    <a:cubicBezTo>
                      <a:pt x="83460" y="372089"/>
                      <a:pt x="83985" y="382874"/>
                      <a:pt x="89554" y="391228"/>
                    </a:cubicBezTo>
                    <a:cubicBezTo>
                      <a:pt x="111993" y="424887"/>
                      <a:pt x="83842" y="383233"/>
                      <a:pt x="113367" y="424566"/>
                    </a:cubicBezTo>
                    <a:cubicBezTo>
                      <a:pt x="126845" y="443434"/>
                      <a:pt x="119896" y="440955"/>
                      <a:pt x="146704" y="453141"/>
                    </a:cubicBezTo>
                    <a:cubicBezTo>
                      <a:pt x="155844" y="457296"/>
                      <a:pt x="175279" y="462666"/>
                      <a:pt x="175279" y="462666"/>
                    </a:cubicBezTo>
                    <a:cubicBezTo>
                      <a:pt x="181629" y="461078"/>
                      <a:pt x="188967" y="461657"/>
                      <a:pt x="194329" y="457903"/>
                    </a:cubicBezTo>
                    <a:cubicBezTo>
                      <a:pt x="261005" y="411229"/>
                      <a:pt x="200962" y="446507"/>
                      <a:pt x="232429" y="415041"/>
                    </a:cubicBezTo>
                    <a:cubicBezTo>
                      <a:pt x="236477" y="410994"/>
                      <a:pt x="242439" y="409319"/>
                      <a:pt x="246717" y="405516"/>
                    </a:cubicBezTo>
                    <a:cubicBezTo>
                      <a:pt x="290009" y="367035"/>
                      <a:pt x="261845" y="390247"/>
                      <a:pt x="289579" y="357891"/>
                    </a:cubicBezTo>
                    <a:cubicBezTo>
                      <a:pt x="305944" y="338798"/>
                      <a:pt x="302645" y="346692"/>
                      <a:pt x="322917" y="329316"/>
                    </a:cubicBezTo>
                    <a:cubicBezTo>
                      <a:pt x="359195" y="298220"/>
                      <a:pt x="313860" y="333610"/>
                      <a:pt x="351492" y="295978"/>
                    </a:cubicBezTo>
                    <a:cubicBezTo>
                      <a:pt x="355539" y="291931"/>
                      <a:pt x="361017" y="289628"/>
                      <a:pt x="365779" y="286453"/>
                    </a:cubicBezTo>
                    <a:cubicBezTo>
                      <a:pt x="386833" y="254873"/>
                      <a:pt x="362086" y="289969"/>
                      <a:pt x="389592" y="257878"/>
                    </a:cubicBezTo>
                    <a:cubicBezTo>
                      <a:pt x="400168" y="245540"/>
                      <a:pt x="414735" y="222544"/>
                      <a:pt x="422929" y="210253"/>
                    </a:cubicBezTo>
                    <a:cubicBezTo>
                      <a:pt x="430826" y="198408"/>
                      <a:pt x="436799" y="190729"/>
                      <a:pt x="441979" y="176916"/>
                    </a:cubicBezTo>
                    <a:cubicBezTo>
                      <a:pt x="444277" y="170787"/>
                      <a:pt x="445154" y="164216"/>
                      <a:pt x="446742" y="157866"/>
                    </a:cubicBezTo>
                    <a:cubicBezTo>
                      <a:pt x="443471" y="141512"/>
                      <a:pt x="441698" y="130685"/>
                      <a:pt x="437217" y="115003"/>
                    </a:cubicBezTo>
                    <a:cubicBezTo>
                      <a:pt x="435838" y="110176"/>
                      <a:pt x="434432" y="105330"/>
                      <a:pt x="432454" y="100716"/>
                    </a:cubicBezTo>
                    <a:cubicBezTo>
                      <a:pt x="429657" y="94191"/>
                      <a:pt x="426582" y="87754"/>
                      <a:pt x="422929" y="81666"/>
                    </a:cubicBezTo>
                    <a:cubicBezTo>
                      <a:pt x="411550" y="62701"/>
                      <a:pt x="405262" y="52235"/>
                      <a:pt x="389592" y="38803"/>
                    </a:cubicBezTo>
                    <a:cubicBezTo>
                      <a:pt x="383566" y="33637"/>
                      <a:pt x="377001" y="29129"/>
                      <a:pt x="370542" y="24516"/>
                    </a:cubicBezTo>
                    <a:cubicBezTo>
                      <a:pt x="365884" y="21189"/>
                      <a:pt x="361485" y="17316"/>
                      <a:pt x="356254" y="14991"/>
                    </a:cubicBezTo>
                    <a:cubicBezTo>
                      <a:pt x="341349" y="8366"/>
                      <a:pt x="324460" y="4661"/>
                      <a:pt x="308629" y="703"/>
                    </a:cubicBezTo>
                    <a:cubicBezTo>
                      <a:pt x="274374" y="12123"/>
                      <a:pt x="317152" y="703"/>
                      <a:pt x="275292" y="703"/>
                    </a:cubicBezTo>
                    <a:cubicBezTo>
                      <a:pt x="268747" y="703"/>
                      <a:pt x="262715" y="4495"/>
                      <a:pt x="256242" y="5466"/>
                    </a:cubicBezTo>
                    <a:cubicBezTo>
                      <a:pt x="230928" y="9263"/>
                      <a:pt x="180042" y="14991"/>
                      <a:pt x="180042" y="14991"/>
                    </a:cubicBezTo>
                    <a:cubicBezTo>
                      <a:pt x="162579" y="13403"/>
                      <a:pt x="144922" y="13275"/>
                      <a:pt x="127654" y="10228"/>
                    </a:cubicBezTo>
                    <a:cubicBezTo>
                      <a:pt x="117767" y="8483"/>
                      <a:pt x="99079" y="703"/>
                      <a:pt x="99079" y="703"/>
                    </a:cubicBezTo>
                    <a:cubicBezTo>
                      <a:pt x="75267" y="2291"/>
                      <a:pt x="50873" y="0"/>
                      <a:pt x="27642" y="5466"/>
                    </a:cubicBezTo>
                    <a:cubicBezTo>
                      <a:pt x="22070" y="6777"/>
                      <a:pt x="31610" y="5466"/>
                      <a:pt x="32404" y="54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6023376" y="7110571"/>
                <a:ext cx="1211206" cy="980032"/>
              </a:xfrm>
              <a:custGeom>
                <a:avLst/>
                <a:gdLst>
                  <a:gd name="connsiteX0" fmla="*/ 210104 w 448229"/>
                  <a:gd name="connsiteY0" fmla="*/ 4763 h 376238"/>
                  <a:gd name="connsiteX1" fmla="*/ 210104 w 448229"/>
                  <a:gd name="connsiteY1" fmla="*/ 4763 h 376238"/>
                  <a:gd name="connsiteX2" fmla="*/ 148192 w 448229"/>
                  <a:gd name="connsiteY2" fmla="*/ 76200 h 376238"/>
                  <a:gd name="connsiteX3" fmla="*/ 133904 w 448229"/>
                  <a:gd name="connsiteY3" fmla="*/ 90488 h 376238"/>
                  <a:gd name="connsiteX4" fmla="*/ 114854 w 448229"/>
                  <a:gd name="connsiteY4" fmla="*/ 119063 h 376238"/>
                  <a:gd name="connsiteX5" fmla="*/ 105329 w 448229"/>
                  <a:gd name="connsiteY5" fmla="*/ 138113 h 376238"/>
                  <a:gd name="connsiteX6" fmla="*/ 91042 w 448229"/>
                  <a:gd name="connsiteY6" fmla="*/ 152400 h 376238"/>
                  <a:gd name="connsiteX7" fmla="*/ 71992 w 448229"/>
                  <a:gd name="connsiteY7" fmla="*/ 185738 h 376238"/>
                  <a:gd name="connsiteX8" fmla="*/ 52942 w 448229"/>
                  <a:gd name="connsiteY8" fmla="*/ 214313 h 376238"/>
                  <a:gd name="connsiteX9" fmla="*/ 43417 w 448229"/>
                  <a:gd name="connsiteY9" fmla="*/ 228600 h 376238"/>
                  <a:gd name="connsiteX10" fmla="*/ 33892 w 448229"/>
                  <a:gd name="connsiteY10" fmla="*/ 247650 h 376238"/>
                  <a:gd name="connsiteX11" fmla="*/ 19604 w 448229"/>
                  <a:gd name="connsiteY11" fmla="*/ 266700 h 376238"/>
                  <a:gd name="connsiteX12" fmla="*/ 10079 w 448229"/>
                  <a:gd name="connsiteY12" fmla="*/ 280988 h 376238"/>
                  <a:gd name="connsiteX13" fmla="*/ 5317 w 448229"/>
                  <a:gd name="connsiteY13" fmla="*/ 300038 h 376238"/>
                  <a:gd name="connsiteX14" fmla="*/ 554 w 448229"/>
                  <a:gd name="connsiteY14" fmla="*/ 314325 h 376238"/>
                  <a:gd name="connsiteX15" fmla="*/ 10079 w 448229"/>
                  <a:gd name="connsiteY15" fmla="*/ 342900 h 376238"/>
                  <a:gd name="connsiteX16" fmla="*/ 24367 w 448229"/>
                  <a:gd name="connsiteY16" fmla="*/ 352425 h 376238"/>
                  <a:gd name="connsiteX17" fmla="*/ 48179 w 448229"/>
                  <a:gd name="connsiteY17" fmla="*/ 361950 h 376238"/>
                  <a:gd name="connsiteX18" fmla="*/ 81517 w 448229"/>
                  <a:gd name="connsiteY18" fmla="*/ 371475 h 376238"/>
                  <a:gd name="connsiteX19" fmla="*/ 119617 w 448229"/>
                  <a:gd name="connsiteY19" fmla="*/ 376238 h 376238"/>
                  <a:gd name="connsiteX20" fmla="*/ 238679 w 448229"/>
                  <a:gd name="connsiteY20" fmla="*/ 366713 h 376238"/>
                  <a:gd name="connsiteX21" fmla="*/ 295829 w 448229"/>
                  <a:gd name="connsiteY21" fmla="*/ 357188 h 376238"/>
                  <a:gd name="connsiteX22" fmla="*/ 324404 w 448229"/>
                  <a:gd name="connsiteY22" fmla="*/ 347663 h 376238"/>
                  <a:gd name="connsiteX23" fmla="*/ 372029 w 448229"/>
                  <a:gd name="connsiteY23" fmla="*/ 314325 h 376238"/>
                  <a:gd name="connsiteX24" fmla="*/ 386317 w 448229"/>
                  <a:gd name="connsiteY24" fmla="*/ 300038 h 376238"/>
                  <a:gd name="connsiteX25" fmla="*/ 414892 w 448229"/>
                  <a:gd name="connsiteY25" fmla="*/ 285750 h 376238"/>
                  <a:gd name="connsiteX26" fmla="*/ 424417 w 448229"/>
                  <a:gd name="connsiteY26" fmla="*/ 271463 h 376238"/>
                  <a:gd name="connsiteX27" fmla="*/ 438704 w 448229"/>
                  <a:gd name="connsiteY27" fmla="*/ 257175 h 376238"/>
                  <a:gd name="connsiteX28" fmla="*/ 448229 w 448229"/>
                  <a:gd name="connsiteY28" fmla="*/ 228600 h 376238"/>
                  <a:gd name="connsiteX29" fmla="*/ 438704 w 448229"/>
                  <a:gd name="connsiteY29" fmla="*/ 190500 h 376238"/>
                  <a:gd name="connsiteX30" fmla="*/ 429179 w 448229"/>
                  <a:gd name="connsiteY30" fmla="*/ 176213 h 376238"/>
                  <a:gd name="connsiteX31" fmla="*/ 414892 w 448229"/>
                  <a:gd name="connsiteY31" fmla="*/ 171450 h 376238"/>
                  <a:gd name="connsiteX32" fmla="*/ 386317 w 448229"/>
                  <a:gd name="connsiteY32" fmla="*/ 152400 h 376238"/>
                  <a:gd name="connsiteX33" fmla="*/ 372029 w 448229"/>
                  <a:gd name="connsiteY33" fmla="*/ 142875 h 376238"/>
                  <a:gd name="connsiteX34" fmla="*/ 348217 w 448229"/>
                  <a:gd name="connsiteY34" fmla="*/ 114300 h 376238"/>
                  <a:gd name="connsiteX35" fmla="*/ 329167 w 448229"/>
                  <a:gd name="connsiteY35" fmla="*/ 85725 h 376238"/>
                  <a:gd name="connsiteX36" fmla="*/ 319642 w 448229"/>
                  <a:gd name="connsiteY36" fmla="*/ 71438 h 376238"/>
                  <a:gd name="connsiteX37" fmla="*/ 291067 w 448229"/>
                  <a:gd name="connsiteY37" fmla="*/ 47625 h 376238"/>
                  <a:gd name="connsiteX38" fmla="*/ 281542 w 448229"/>
                  <a:gd name="connsiteY38" fmla="*/ 33338 h 376238"/>
                  <a:gd name="connsiteX39" fmla="*/ 252967 w 448229"/>
                  <a:gd name="connsiteY39" fmla="*/ 14288 h 376238"/>
                  <a:gd name="connsiteX40" fmla="*/ 224392 w 448229"/>
                  <a:gd name="connsiteY40" fmla="*/ 0 h 376238"/>
                  <a:gd name="connsiteX41" fmla="*/ 210104 w 448229"/>
                  <a:gd name="connsiteY41" fmla="*/ 4763 h 376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448229" h="376238">
                    <a:moveTo>
                      <a:pt x="210104" y="4763"/>
                    </a:moveTo>
                    <a:lnTo>
                      <a:pt x="210104" y="4763"/>
                    </a:lnTo>
                    <a:cubicBezTo>
                      <a:pt x="189467" y="28575"/>
                      <a:pt x="169127" y="52649"/>
                      <a:pt x="148192" y="76200"/>
                    </a:cubicBezTo>
                    <a:cubicBezTo>
                      <a:pt x="143717" y="81234"/>
                      <a:pt x="138039" y="85171"/>
                      <a:pt x="133904" y="90488"/>
                    </a:cubicBezTo>
                    <a:cubicBezTo>
                      <a:pt x="126876" y="99524"/>
                      <a:pt x="119974" y="108824"/>
                      <a:pt x="114854" y="119063"/>
                    </a:cubicBezTo>
                    <a:cubicBezTo>
                      <a:pt x="111679" y="125413"/>
                      <a:pt x="109455" y="132336"/>
                      <a:pt x="105329" y="138113"/>
                    </a:cubicBezTo>
                    <a:cubicBezTo>
                      <a:pt x="101414" y="143593"/>
                      <a:pt x="95354" y="147226"/>
                      <a:pt x="91042" y="152400"/>
                    </a:cubicBezTo>
                    <a:cubicBezTo>
                      <a:pt x="79275" y="166521"/>
                      <a:pt x="81973" y="169103"/>
                      <a:pt x="71992" y="185738"/>
                    </a:cubicBezTo>
                    <a:cubicBezTo>
                      <a:pt x="66102" y="195554"/>
                      <a:pt x="59292" y="204788"/>
                      <a:pt x="52942" y="214313"/>
                    </a:cubicBezTo>
                    <a:cubicBezTo>
                      <a:pt x="49767" y="219075"/>
                      <a:pt x="45977" y="223481"/>
                      <a:pt x="43417" y="228600"/>
                    </a:cubicBezTo>
                    <a:cubicBezTo>
                      <a:pt x="40242" y="234950"/>
                      <a:pt x="37655" y="241630"/>
                      <a:pt x="33892" y="247650"/>
                    </a:cubicBezTo>
                    <a:cubicBezTo>
                      <a:pt x="29685" y="254381"/>
                      <a:pt x="24218" y="260241"/>
                      <a:pt x="19604" y="266700"/>
                    </a:cubicBezTo>
                    <a:cubicBezTo>
                      <a:pt x="16277" y="271358"/>
                      <a:pt x="13254" y="276225"/>
                      <a:pt x="10079" y="280988"/>
                    </a:cubicBezTo>
                    <a:cubicBezTo>
                      <a:pt x="8492" y="287338"/>
                      <a:pt x="7115" y="293744"/>
                      <a:pt x="5317" y="300038"/>
                    </a:cubicBezTo>
                    <a:cubicBezTo>
                      <a:pt x="3938" y="304865"/>
                      <a:pt x="0" y="309336"/>
                      <a:pt x="554" y="314325"/>
                    </a:cubicBezTo>
                    <a:cubicBezTo>
                      <a:pt x="1663" y="324304"/>
                      <a:pt x="1725" y="337331"/>
                      <a:pt x="10079" y="342900"/>
                    </a:cubicBezTo>
                    <a:cubicBezTo>
                      <a:pt x="14842" y="346075"/>
                      <a:pt x="19247" y="349865"/>
                      <a:pt x="24367" y="352425"/>
                    </a:cubicBezTo>
                    <a:cubicBezTo>
                      <a:pt x="32013" y="356248"/>
                      <a:pt x="40175" y="358948"/>
                      <a:pt x="48179" y="361950"/>
                    </a:cubicBezTo>
                    <a:cubicBezTo>
                      <a:pt x="57242" y="365349"/>
                      <a:pt x="72504" y="369973"/>
                      <a:pt x="81517" y="371475"/>
                    </a:cubicBezTo>
                    <a:cubicBezTo>
                      <a:pt x="94142" y="373579"/>
                      <a:pt x="106917" y="374650"/>
                      <a:pt x="119617" y="376238"/>
                    </a:cubicBezTo>
                    <a:cubicBezTo>
                      <a:pt x="185399" y="365273"/>
                      <a:pt x="115359" y="375848"/>
                      <a:pt x="238679" y="366713"/>
                    </a:cubicBezTo>
                    <a:cubicBezTo>
                      <a:pt x="259596" y="365164"/>
                      <a:pt x="276471" y="362995"/>
                      <a:pt x="295829" y="357188"/>
                    </a:cubicBezTo>
                    <a:cubicBezTo>
                      <a:pt x="305446" y="354303"/>
                      <a:pt x="324404" y="347663"/>
                      <a:pt x="324404" y="347663"/>
                    </a:cubicBezTo>
                    <a:cubicBezTo>
                      <a:pt x="336707" y="339461"/>
                      <a:pt x="359683" y="324907"/>
                      <a:pt x="372029" y="314325"/>
                    </a:cubicBezTo>
                    <a:cubicBezTo>
                      <a:pt x="377143" y="309942"/>
                      <a:pt x="381143" y="304350"/>
                      <a:pt x="386317" y="300038"/>
                    </a:cubicBezTo>
                    <a:cubicBezTo>
                      <a:pt x="398627" y="289780"/>
                      <a:pt x="400572" y="290524"/>
                      <a:pt x="414892" y="285750"/>
                    </a:cubicBezTo>
                    <a:cubicBezTo>
                      <a:pt x="418067" y="280988"/>
                      <a:pt x="420753" y="275860"/>
                      <a:pt x="424417" y="271463"/>
                    </a:cubicBezTo>
                    <a:cubicBezTo>
                      <a:pt x="428729" y="266289"/>
                      <a:pt x="435433" y="263063"/>
                      <a:pt x="438704" y="257175"/>
                    </a:cubicBezTo>
                    <a:cubicBezTo>
                      <a:pt x="443580" y="248398"/>
                      <a:pt x="448229" y="228600"/>
                      <a:pt x="448229" y="228600"/>
                    </a:cubicBezTo>
                    <a:cubicBezTo>
                      <a:pt x="446417" y="219539"/>
                      <a:pt x="443587" y="200265"/>
                      <a:pt x="438704" y="190500"/>
                    </a:cubicBezTo>
                    <a:cubicBezTo>
                      <a:pt x="436144" y="185381"/>
                      <a:pt x="433648" y="179789"/>
                      <a:pt x="429179" y="176213"/>
                    </a:cubicBezTo>
                    <a:cubicBezTo>
                      <a:pt x="425259" y="173077"/>
                      <a:pt x="419280" y="173888"/>
                      <a:pt x="414892" y="171450"/>
                    </a:cubicBezTo>
                    <a:cubicBezTo>
                      <a:pt x="404885" y="165890"/>
                      <a:pt x="395842" y="158750"/>
                      <a:pt x="386317" y="152400"/>
                    </a:cubicBezTo>
                    <a:lnTo>
                      <a:pt x="372029" y="142875"/>
                    </a:lnTo>
                    <a:cubicBezTo>
                      <a:pt x="337988" y="91815"/>
                      <a:pt x="391003" y="169313"/>
                      <a:pt x="348217" y="114300"/>
                    </a:cubicBezTo>
                    <a:cubicBezTo>
                      <a:pt x="341189" y="105264"/>
                      <a:pt x="335517" y="95250"/>
                      <a:pt x="329167" y="85725"/>
                    </a:cubicBezTo>
                    <a:cubicBezTo>
                      <a:pt x="325992" y="80963"/>
                      <a:pt x="323689" y="75485"/>
                      <a:pt x="319642" y="71438"/>
                    </a:cubicBezTo>
                    <a:cubicBezTo>
                      <a:pt x="301307" y="53103"/>
                      <a:pt x="310958" y="60886"/>
                      <a:pt x="291067" y="47625"/>
                    </a:cubicBezTo>
                    <a:cubicBezTo>
                      <a:pt x="287892" y="42863"/>
                      <a:pt x="285850" y="37107"/>
                      <a:pt x="281542" y="33338"/>
                    </a:cubicBezTo>
                    <a:cubicBezTo>
                      <a:pt x="272927" y="25800"/>
                      <a:pt x="262492" y="20638"/>
                      <a:pt x="252967" y="14288"/>
                    </a:cubicBezTo>
                    <a:cubicBezTo>
                      <a:pt x="234503" y="1979"/>
                      <a:pt x="244108" y="6573"/>
                      <a:pt x="224392" y="0"/>
                    </a:cubicBezTo>
                    <a:cubicBezTo>
                      <a:pt x="189483" y="4988"/>
                      <a:pt x="212485" y="3969"/>
                      <a:pt x="210104" y="476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7996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sz="1900" kern="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  <p:pic>
            <p:nvPicPr>
              <p:cNvPr id="59" name="Picture 4" descr="hsp gerät.jpg"/>
              <p:cNvPicPr>
                <a:picLocks noChangeAspect="1"/>
              </p:cNvPicPr>
              <p:nvPr/>
            </p:nvPicPr>
            <p:blipFill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4157" t="18750" r="1291" b="26041"/>
              <a:stretch>
                <a:fillRect/>
              </a:stretch>
            </p:blipFill>
            <p:spPr>
              <a:xfrm>
                <a:off x="5136832" y="2036697"/>
                <a:ext cx="18269597" cy="14142309"/>
              </a:xfrm>
              <a:prstGeom prst="rect">
                <a:avLst/>
              </a:prstGeom>
            </p:spPr>
          </p:pic>
        </p:grpSp>
        <p:sp>
          <p:nvSpPr>
            <p:cNvPr id="14" name="Ellipse 13"/>
            <p:cNvSpPr/>
            <p:nvPr/>
          </p:nvSpPr>
          <p:spPr bwMode="auto">
            <a:xfrm>
              <a:off x="13647993" y="6649156"/>
              <a:ext cx="242601" cy="203491"/>
            </a:xfrm>
            <a:prstGeom prst="ellipse">
              <a:avLst/>
            </a:prstGeom>
            <a:solidFill>
              <a:srgbClr val="FF0000"/>
            </a:solidFill>
            <a:ln w="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838753"/>
              <a:endParaRPr lang="de-DE" dirty="0" smtClean="0"/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video>
              <p:cMediaNode>
                <p:cTn id="4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de-DE" dirty="0" smtClean="0">
                <a:latin typeface="+mj-lt"/>
              </a:rPr>
              <a:t>Requirements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8975" y="836998"/>
            <a:ext cx="7766050" cy="5428000"/>
          </a:xfrm>
        </p:spPr>
        <p:txBody>
          <a:bodyPr/>
          <a:lstStyle/>
          <a:p>
            <a:pPr eaLnBrk="1" hangingPunct="1"/>
            <a:r>
              <a:rPr lang="de-DE" smtClean="0">
                <a:latin typeface="+mn-lt"/>
              </a:rPr>
              <a:t>Spheres must </a:t>
            </a:r>
            <a:r>
              <a:rPr lang="de-DE" dirty="0" smtClean="0">
                <a:latin typeface="+mn-lt"/>
              </a:rPr>
              <a:t>not overlap</a:t>
            </a:r>
          </a:p>
          <a:p>
            <a:pPr eaLnBrk="1" hangingPunct="1"/>
            <a:r>
              <a:rPr lang="de-DE" dirty="0" smtClean="0">
                <a:latin typeface="+mn-lt"/>
              </a:rPr>
              <a:t>Spheres should fill the objects densly</a:t>
            </a:r>
          </a:p>
          <a:p>
            <a:pPr lvl="1" eaLnBrk="1" hangingPunct="1"/>
            <a:r>
              <a:rPr lang="de-DE" dirty="0" smtClean="0">
                <a:latin typeface="+mn-lt"/>
              </a:rPr>
              <a:t>User definable balance between accuracy and speed</a:t>
            </a:r>
          </a:p>
          <a:p>
            <a:pPr eaLnBrk="1" hangingPunct="1"/>
            <a:r>
              <a:rPr lang="de-DE" dirty="0" smtClean="0">
                <a:latin typeface="+mn-lt"/>
              </a:rPr>
              <a:t>Fast</a:t>
            </a:r>
          </a:p>
          <a:p>
            <a:pPr eaLnBrk="1" hangingPunct="1"/>
            <a:r>
              <a:rPr lang="de-DE" dirty="0" smtClean="0">
                <a:latin typeface="+mn-lt"/>
              </a:rPr>
              <a:t>Stable</a:t>
            </a:r>
            <a:endParaRPr lang="de-DE" dirty="0" smtClean="0">
              <a:latin typeface="+mn-lt"/>
              <a:ea typeface="ＭＳ Ｐゴシック" pitchFamily="34" charset="-128"/>
            </a:endParaRPr>
          </a:p>
          <a:p>
            <a:pPr eaLnBrk="1" hangingPunct="1"/>
            <a:r>
              <a:rPr lang="de-DE" dirty="0" smtClean="0">
                <a:latin typeface="+mn-lt"/>
                <a:ea typeface="ＭＳ Ｐゴシック" pitchFamily="34" charset="-128"/>
              </a:rPr>
              <a:t>Should work for all object representations</a:t>
            </a:r>
          </a:p>
          <a:p>
            <a:pPr lvl="1" eaLnBrk="1" hangingPunct="1"/>
            <a:r>
              <a:rPr lang="de-DE" dirty="0" smtClean="0">
                <a:latin typeface="+mn-lt"/>
                <a:ea typeface="ＭＳ Ｐゴシック" pitchFamily="34" charset="-128"/>
              </a:rPr>
              <a:t>Polygonal meshes</a:t>
            </a:r>
          </a:p>
          <a:p>
            <a:pPr lvl="1" eaLnBrk="1" hangingPunct="1"/>
            <a:r>
              <a:rPr lang="de-DE" dirty="0" smtClean="0">
                <a:latin typeface="+mn-lt"/>
                <a:ea typeface="ＭＳ Ｐゴシック" pitchFamily="34" charset="-128"/>
              </a:rPr>
              <a:t>Nurbs surfaces</a:t>
            </a:r>
          </a:p>
          <a:p>
            <a:pPr lvl="1" eaLnBrk="1" hangingPunct="1"/>
            <a:r>
              <a:rPr lang="de-DE" dirty="0" smtClean="0">
                <a:latin typeface="+mn-lt"/>
                <a:ea typeface="ＭＳ Ｐゴシック" pitchFamily="34" charset="-128"/>
              </a:rPr>
              <a:t>CSG</a:t>
            </a:r>
          </a:p>
          <a:p>
            <a:pPr lvl="1" eaLnBrk="1" hangingPunct="1"/>
            <a:r>
              <a:rPr lang="de-DE" dirty="0" smtClean="0">
                <a:latin typeface="+mn-lt"/>
                <a:ea typeface="ＭＳ Ｐゴシック" pitchFamily="34" charset="-128"/>
              </a:rPr>
              <a:t>Point clouds</a:t>
            </a:r>
          </a:p>
          <a:p>
            <a:pPr lvl="1" eaLnBrk="1" hangingPunct="1"/>
            <a:r>
              <a:rPr lang="de-DE" dirty="0" smtClean="0">
                <a:latin typeface="+mn-lt"/>
                <a:ea typeface="ＭＳ Ｐゴシック" pitchFamily="34" charset="-128"/>
              </a:rPr>
              <a:t>…</a:t>
            </a:r>
            <a:endParaRPr lang="de-DE" dirty="0" smtClean="0"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/>
              <a:t>Motivation  </a:t>
            </a:r>
            <a:r>
              <a:rPr lang="de-DE" sz="1000" dirty="0">
                <a:solidFill>
                  <a:srgbClr val="C8C8C8"/>
                </a:solidFill>
              </a:rPr>
              <a:t>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Basic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     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7" name="Picture 1155" descr="C:\Users\weller\Desktop\IST-RTT\Snapshots\BunnyClustered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70322" y="2534967"/>
            <a:ext cx="3291103" cy="3712023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1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5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17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1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5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29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31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33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35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37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Sync delay="0"/>
                                  <p:childTnLst>
                                    <p:set>
                                      <p:cBhvr>
                                        <p:cTn id="39" dur="1" fill="hold">
                                          <p:endSync delay="0"/>
                                        </p:cTn>
                                        <p:tgtEl>
                                          <p:spTgt spid="83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+mj-lt"/>
              </a:rPr>
              <a:t>Previous Works</a:t>
            </a:r>
            <a:endParaRPr lang="de-DE" dirty="0">
              <a:latin typeface="+mj-lt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92150" y="1143000"/>
            <a:ext cx="6740745" cy="5094288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Monte Carlo study of the </a:t>
            </a:r>
            <a:r>
              <a:rPr lang="de-DE" dirty="0" smtClean="0">
                <a:latin typeface="+mn-lt"/>
              </a:rPr>
              <a:t>sphere packing problem</a:t>
            </a:r>
          </a:p>
          <a:p>
            <a:pPr lvl="1"/>
            <a:r>
              <a:rPr lang="de-DE" dirty="0" smtClean="0">
                <a:latin typeface="+mn-lt"/>
              </a:rPr>
              <a:t>S.P. Lia and</a:t>
            </a:r>
            <a:r>
              <a:rPr lang="de-DE" i="1" dirty="0" smtClean="0">
                <a:latin typeface="+mn-lt"/>
              </a:rPr>
              <a:t> </a:t>
            </a:r>
            <a:r>
              <a:rPr lang="de-DE" dirty="0" smtClean="0">
                <a:latin typeface="+mn-lt"/>
              </a:rPr>
              <a:t>Ka-Lok Ng, 2003</a:t>
            </a:r>
          </a:p>
          <a:p>
            <a:r>
              <a:rPr lang="de-DE" dirty="0" smtClean="0">
                <a:latin typeface="+mn-lt"/>
              </a:rPr>
              <a:t>Dense packings</a:t>
            </a:r>
          </a:p>
          <a:p>
            <a:pPr lvl="1"/>
            <a:r>
              <a:rPr lang="de-DE" dirty="0" smtClean="0">
                <a:latin typeface="+mn-lt"/>
              </a:rPr>
              <a:t>H. J. Herrmann, R. Mahmoodi Baram and M. Wackenhut, 2006</a:t>
            </a:r>
          </a:p>
          <a:p>
            <a:r>
              <a:rPr lang="en-US" dirty="0" smtClean="0">
                <a:latin typeface="+mn-lt"/>
              </a:rPr>
              <a:t>Fractal Properties of Dense Packing of Spherical Particles</a:t>
            </a:r>
          </a:p>
          <a:p>
            <a:pPr lvl="1"/>
            <a:r>
              <a:rPr lang="en-US" dirty="0" err="1" smtClean="0">
                <a:latin typeface="+mn-lt"/>
              </a:rPr>
              <a:t>Adil</a:t>
            </a:r>
            <a:r>
              <a:rPr lang="en-US" dirty="0" smtClean="0">
                <a:latin typeface="+mn-lt"/>
              </a:rPr>
              <a:t> </a:t>
            </a:r>
            <a:r>
              <a:rPr lang="en-US" dirty="0" err="1" smtClean="0">
                <a:latin typeface="+mn-lt"/>
              </a:rPr>
              <a:t>Amirjanov</a:t>
            </a:r>
            <a:r>
              <a:rPr lang="en-US" dirty="0" smtClean="0">
                <a:latin typeface="+mn-lt"/>
              </a:rPr>
              <a:t> and Konstantin </a:t>
            </a:r>
            <a:r>
              <a:rPr lang="en-US" dirty="0" err="1" smtClean="0">
                <a:latin typeface="+mn-lt"/>
              </a:rPr>
              <a:t>Sobolev</a:t>
            </a:r>
            <a:r>
              <a:rPr lang="en-US" dirty="0" smtClean="0">
                <a:latin typeface="+mn-lt"/>
              </a:rPr>
              <a:t>, 2006</a:t>
            </a:r>
          </a:p>
          <a:p>
            <a:r>
              <a:rPr lang="de-DE" dirty="0" smtClean="0">
                <a:latin typeface="+mn-lt"/>
              </a:rPr>
              <a:t>Three-Dimensional Apollonian Packing as a Model for Dense Granular Systems</a:t>
            </a:r>
          </a:p>
          <a:p>
            <a:pPr lvl="1"/>
            <a:r>
              <a:rPr lang="de-DE" dirty="0" smtClean="0">
                <a:latin typeface="+mn-lt"/>
              </a:rPr>
              <a:t>V. Anishchik und N. N. Medvedev, 1995</a:t>
            </a:r>
            <a:endParaRPr lang="de-DE" dirty="0">
              <a:latin typeface="+mn-lt"/>
            </a:endParaRPr>
          </a:p>
        </p:txBody>
      </p:sp>
      <p:pic>
        <p:nvPicPr>
          <p:cNvPr id="3074" name="Picture 2" descr="C:\Users\weller\Videos\Debut\Untitled 12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56768" y="1321804"/>
            <a:ext cx="2530425" cy="1511929"/>
          </a:xfrm>
          <a:prstGeom prst="rect">
            <a:avLst/>
          </a:prstGeom>
          <a:noFill/>
        </p:spPr>
      </p:pic>
      <p:pic>
        <p:nvPicPr>
          <p:cNvPr id="3075" name="Picture 3" descr="C:\Users\weller\Videos\Debut\Untitled 12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38394" y="2722830"/>
            <a:ext cx="2869404" cy="1714469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190" y="4573958"/>
            <a:ext cx="1466661" cy="161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3" name="Picture 7" descr="C:\Users\weller\Desktop\ProtoSphere Siggraph\Präsentation\BunniesInnen\masked_5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713" y="53975"/>
            <a:ext cx="668178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6" descr="C:\Users\weller\Desktop\ProtoSphere Siggraph\Präsentation\BunniesInnen\masked_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4713" y="53975"/>
            <a:ext cx="668178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0" name="Picture 4" descr="C:\Users\weller\Desktop\ProtoSphere Siggraph\Präsentation\BunniesInnen\masked_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4713" y="53975"/>
            <a:ext cx="668178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1" name="Picture 5" descr="C:\Users\weller\Desktop\ProtoSphere Siggraph\Präsentation\BunniesInnen\masked_3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74713" y="53975"/>
            <a:ext cx="668178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lipse 8"/>
          <p:cNvSpPr>
            <a:spLocks noChangeArrowheads="1"/>
          </p:cNvSpPr>
          <p:nvPr/>
        </p:nvSpPr>
        <p:spPr bwMode="auto">
          <a:xfrm>
            <a:off x="2108200" y="2624138"/>
            <a:ext cx="3395663" cy="3395662"/>
          </a:xfrm>
          <a:prstGeom prst="ellipse">
            <a:avLst/>
          </a:prstGeom>
          <a:solidFill>
            <a:srgbClr val="8C1C00"/>
          </a:solidFill>
          <a:ln w="63500" algn="ctr">
            <a:solidFill>
              <a:srgbClr val="8C1C00"/>
            </a:solidFill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11" name="Ellipse 10"/>
          <p:cNvSpPr>
            <a:spLocks noChangeArrowheads="1"/>
          </p:cNvSpPr>
          <p:nvPr/>
        </p:nvSpPr>
        <p:spPr bwMode="auto">
          <a:xfrm>
            <a:off x="5113338" y="2014538"/>
            <a:ext cx="1625600" cy="1625600"/>
          </a:xfrm>
          <a:prstGeom prst="ellipse">
            <a:avLst/>
          </a:prstGeom>
          <a:solidFill>
            <a:srgbClr val="8C1C00"/>
          </a:solidFill>
          <a:ln w="63500" algn="ctr">
            <a:solidFill>
              <a:srgbClr val="8C1C00"/>
            </a:solidFill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pic>
        <p:nvPicPr>
          <p:cNvPr id="5" name="Picture 2" descr="bunn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1123950" y="612775"/>
            <a:ext cx="64801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Basic Idea</a:t>
            </a:r>
            <a:endParaRPr lang="de-DE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Gerade Verbindung mit Pfeil 12"/>
          <p:cNvCxnSpPr>
            <a:cxnSpLocks noChangeShapeType="1"/>
          </p:cNvCxnSpPr>
          <p:nvPr/>
        </p:nvCxnSpPr>
        <p:spPr bwMode="auto">
          <a:xfrm rot="5400000">
            <a:off x="4101306" y="2256632"/>
            <a:ext cx="517525" cy="134938"/>
          </a:xfrm>
          <a:prstGeom prst="straightConnector1">
            <a:avLst/>
          </a:prstGeom>
          <a:noFill/>
          <a:ln w="101600" algn="ctr">
            <a:solidFill>
              <a:srgbClr val="008C4F"/>
            </a:solidFill>
            <a:round/>
            <a:headEnd/>
            <a:tailEnd type="arrow" w="sm" len="sm"/>
          </a:ln>
        </p:spPr>
      </p:cxnSp>
      <p:cxnSp>
        <p:nvCxnSpPr>
          <p:cNvPr id="15" name="Gerade Verbindung mit Pfeil 14"/>
          <p:cNvCxnSpPr>
            <a:cxnSpLocks noChangeShapeType="1"/>
          </p:cNvCxnSpPr>
          <p:nvPr/>
        </p:nvCxnSpPr>
        <p:spPr bwMode="auto">
          <a:xfrm>
            <a:off x="1498600" y="3911600"/>
            <a:ext cx="515938" cy="185738"/>
          </a:xfrm>
          <a:prstGeom prst="straightConnector1">
            <a:avLst/>
          </a:prstGeom>
          <a:noFill/>
          <a:ln w="101600" algn="ctr">
            <a:solidFill>
              <a:srgbClr val="008C4F"/>
            </a:solidFill>
            <a:round/>
            <a:headEnd/>
            <a:tailEnd type="arrow" w="sm" len="sm"/>
          </a:ln>
        </p:spPr>
      </p:cxnSp>
      <p:cxnSp>
        <p:nvCxnSpPr>
          <p:cNvPr id="18" name="Gerade Verbindung mit Pfeil 17"/>
          <p:cNvCxnSpPr>
            <a:cxnSpLocks noChangeShapeType="1"/>
          </p:cNvCxnSpPr>
          <p:nvPr/>
        </p:nvCxnSpPr>
        <p:spPr bwMode="auto">
          <a:xfrm rot="5400000" flipH="1" flipV="1">
            <a:off x="3433763" y="6294437"/>
            <a:ext cx="439738" cy="42863"/>
          </a:xfrm>
          <a:prstGeom prst="straightConnector1">
            <a:avLst/>
          </a:prstGeom>
          <a:noFill/>
          <a:ln w="101600" algn="ctr">
            <a:solidFill>
              <a:srgbClr val="008C4F"/>
            </a:solidFill>
            <a:round/>
            <a:headEnd/>
            <a:tailEnd type="arrow" w="sm" len="sm"/>
          </a:ln>
        </p:spPr>
      </p:cxnSp>
      <p:cxnSp>
        <p:nvCxnSpPr>
          <p:cNvPr id="20" name="Gerade Verbindung mit Pfeil 19"/>
          <p:cNvCxnSpPr>
            <a:cxnSpLocks noChangeShapeType="1"/>
          </p:cNvCxnSpPr>
          <p:nvPr/>
        </p:nvCxnSpPr>
        <p:spPr bwMode="auto">
          <a:xfrm rot="10800000" flipV="1">
            <a:off x="6823075" y="2540000"/>
            <a:ext cx="525463" cy="119063"/>
          </a:xfrm>
          <a:prstGeom prst="straightConnector1">
            <a:avLst/>
          </a:prstGeom>
          <a:noFill/>
          <a:ln w="101600" algn="ctr">
            <a:solidFill>
              <a:srgbClr val="008C4F"/>
            </a:solidFill>
            <a:round/>
            <a:headEnd/>
            <a:tailEnd type="arrow" w="sm" len="sm"/>
          </a:ln>
        </p:spPr>
      </p:cxnSp>
      <p:cxnSp>
        <p:nvCxnSpPr>
          <p:cNvPr id="21" name="Gerade Verbindung mit Pfeil 20"/>
          <p:cNvCxnSpPr>
            <a:cxnSpLocks noChangeShapeType="1"/>
          </p:cNvCxnSpPr>
          <p:nvPr/>
        </p:nvCxnSpPr>
        <p:spPr bwMode="auto">
          <a:xfrm>
            <a:off x="4572000" y="2209800"/>
            <a:ext cx="515938" cy="185738"/>
          </a:xfrm>
          <a:prstGeom prst="straightConnector1">
            <a:avLst/>
          </a:prstGeom>
          <a:noFill/>
          <a:ln w="101600" algn="ctr">
            <a:solidFill>
              <a:srgbClr val="008C4F"/>
            </a:solidFill>
            <a:round/>
            <a:headEnd/>
            <a:tailEnd type="arrow" w="sm" len="sm"/>
          </a:ln>
        </p:spPr>
      </p:cxnSp>
      <p:cxnSp>
        <p:nvCxnSpPr>
          <p:cNvPr id="22" name="Gerade Verbindung mit Pfeil 21"/>
          <p:cNvCxnSpPr>
            <a:cxnSpLocks noChangeShapeType="1"/>
          </p:cNvCxnSpPr>
          <p:nvPr/>
        </p:nvCxnSpPr>
        <p:spPr bwMode="auto">
          <a:xfrm rot="10800000">
            <a:off x="6570663" y="3429000"/>
            <a:ext cx="482600" cy="406400"/>
          </a:xfrm>
          <a:prstGeom prst="straightConnector1">
            <a:avLst/>
          </a:prstGeom>
          <a:noFill/>
          <a:ln w="101600" algn="ctr">
            <a:solidFill>
              <a:srgbClr val="008C4F"/>
            </a:solidFill>
            <a:round/>
            <a:headEnd/>
            <a:tailEnd type="arrow" w="sm" len="sm"/>
          </a:ln>
        </p:spPr>
      </p:cxnSp>
      <p:sp>
        <p:nvSpPr>
          <p:cNvPr id="28" name="Ellipse 27"/>
          <p:cNvSpPr>
            <a:spLocks noChangeArrowheads="1"/>
          </p:cNvSpPr>
          <p:nvPr/>
        </p:nvSpPr>
        <p:spPr bwMode="auto">
          <a:xfrm>
            <a:off x="3776663" y="4292600"/>
            <a:ext cx="109537" cy="109538"/>
          </a:xfrm>
          <a:prstGeom prst="ellipse">
            <a:avLst/>
          </a:prstGeom>
          <a:solidFill>
            <a:srgbClr val="808080"/>
          </a:solidFill>
          <a:ln w="12700" algn="ctr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1" name="Ellipse 30"/>
          <p:cNvSpPr>
            <a:spLocks noChangeArrowheads="1"/>
          </p:cNvSpPr>
          <p:nvPr/>
        </p:nvSpPr>
        <p:spPr bwMode="auto">
          <a:xfrm>
            <a:off x="1676400" y="4411663"/>
            <a:ext cx="820738" cy="820737"/>
          </a:xfrm>
          <a:prstGeom prst="ellipse">
            <a:avLst/>
          </a:prstGeom>
          <a:solidFill>
            <a:srgbClr val="8C1C00">
              <a:alpha val="50195"/>
            </a:srgb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29" name="Ellipse 28"/>
          <p:cNvSpPr>
            <a:spLocks noChangeArrowheads="1"/>
          </p:cNvSpPr>
          <p:nvPr/>
        </p:nvSpPr>
        <p:spPr bwMode="auto">
          <a:xfrm>
            <a:off x="5867400" y="2786063"/>
            <a:ext cx="109538" cy="109537"/>
          </a:xfrm>
          <a:prstGeom prst="ellipse">
            <a:avLst/>
          </a:prstGeom>
          <a:solidFill>
            <a:srgbClr val="808080"/>
          </a:solidFill>
          <a:ln w="12700" algn="ctr">
            <a:solidFill>
              <a:srgbClr val="808080"/>
            </a:solidFill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4" name="Ellipse 33"/>
          <p:cNvSpPr>
            <a:spLocks noChangeArrowheads="1"/>
          </p:cNvSpPr>
          <p:nvPr/>
        </p:nvSpPr>
        <p:spPr bwMode="auto">
          <a:xfrm>
            <a:off x="1922463" y="4140200"/>
            <a:ext cx="1473200" cy="1473200"/>
          </a:xfrm>
          <a:prstGeom prst="ellipse">
            <a:avLst/>
          </a:prstGeom>
          <a:solidFill>
            <a:srgbClr val="8C1C00">
              <a:alpha val="50195"/>
            </a:srgb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3" name="Ellipse 32"/>
          <p:cNvSpPr>
            <a:spLocks noChangeArrowheads="1"/>
          </p:cNvSpPr>
          <p:nvPr/>
        </p:nvSpPr>
        <p:spPr bwMode="auto">
          <a:xfrm>
            <a:off x="2032000" y="47926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8" name="Ellipse 37"/>
          <p:cNvSpPr>
            <a:spLocks noChangeArrowheads="1"/>
          </p:cNvSpPr>
          <p:nvPr/>
        </p:nvSpPr>
        <p:spPr bwMode="auto">
          <a:xfrm>
            <a:off x="2090738" y="2614613"/>
            <a:ext cx="3395662" cy="3448050"/>
          </a:xfrm>
          <a:prstGeom prst="ellipse">
            <a:avLst/>
          </a:prstGeom>
          <a:solidFill>
            <a:srgbClr val="8C1C00">
              <a:alpha val="50195"/>
            </a:srgb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6" name="Ellipse 35"/>
          <p:cNvSpPr>
            <a:spLocks noChangeArrowheads="1"/>
          </p:cNvSpPr>
          <p:nvPr/>
        </p:nvSpPr>
        <p:spPr bwMode="auto">
          <a:xfrm>
            <a:off x="2065338" y="3581400"/>
            <a:ext cx="2201862" cy="2235200"/>
          </a:xfrm>
          <a:prstGeom prst="ellipse">
            <a:avLst/>
          </a:prstGeom>
          <a:solidFill>
            <a:srgbClr val="8C1C00">
              <a:alpha val="50195"/>
            </a:srgb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9" name="Ellipse 38"/>
          <p:cNvSpPr>
            <a:spLocks noChangeArrowheads="1"/>
          </p:cNvSpPr>
          <p:nvPr/>
        </p:nvSpPr>
        <p:spPr bwMode="auto">
          <a:xfrm>
            <a:off x="3784600" y="43180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7" name="Ellipse 36"/>
          <p:cNvSpPr>
            <a:spLocks noChangeArrowheads="1"/>
          </p:cNvSpPr>
          <p:nvPr/>
        </p:nvSpPr>
        <p:spPr bwMode="auto">
          <a:xfrm>
            <a:off x="3116263" y="46482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5" name="Ellipse 34"/>
          <p:cNvSpPr>
            <a:spLocks noChangeArrowheads="1"/>
          </p:cNvSpPr>
          <p:nvPr/>
        </p:nvSpPr>
        <p:spPr bwMode="auto">
          <a:xfrm>
            <a:off x="2598738" y="48260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40" name="Ellipse 39"/>
          <p:cNvSpPr>
            <a:spLocks noChangeArrowheads="1"/>
          </p:cNvSpPr>
          <p:nvPr/>
        </p:nvSpPr>
        <p:spPr bwMode="auto">
          <a:xfrm>
            <a:off x="2082800" y="2596104"/>
            <a:ext cx="3421707" cy="3474496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44" name="Ellipse 43"/>
          <p:cNvSpPr>
            <a:spLocks noChangeArrowheads="1"/>
          </p:cNvSpPr>
          <p:nvPr/>
        </p:nvSpPr>
        <p:spPr bwMode="auto">
          <a:xfrm>
            <a:off x="5072063" y="1981200"/>
            <a:ext cx="1701800" cy="1719263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45" name="Ellipse 44"/>
          <p:cNvSpPr>
            <a:spLocks noChangeArrowheads="1"/>
          </p:cNvSpPr>
          <p:nvPr/>
        </p:nvSpPr>
        <p:spPr bwMode="auto">
          <a:xfrm>
            <a:off x="3970338" y="804863"/>
            <a:ext cx="762000" cy="769937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/>
              <a:t>Basic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2000"/>
                                        <p:tgtEl>
                                          <p:spTgt spid="1013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20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28" grpId="0" animBg="1"/>
      <p:bldP spid="28" grpId="1" animBg="1"/>
      <p:bldP spid="31" grpId="0" animBg="1"/>
      <p:bldP spid="31" grpId="1" animBg="1"/>
      <p:bldP spid="29" grpId="0" animBg="1"/>
      <p:bldP spid="29" grpId="1" animBg="1"/>
      <p:bldP spid="34" grpId="0" animBg="1"/>
      <p:bldP spid="34" grpId="1" animBg="1"/>
      <p:bldP spid="33" grpId="0" animBg="1"/>
      <p:bldP spid="33" grpId="1" animBg="1"/>
      <p:bldP spid="38" grpId="0" animBg="1"/>
      <p:bldP spid="38" grpId="1" animBg="1"/>
      <p:bldP spid="36" grpId="0" animBg="1"/>
      <p:bldP spid="36" grpId="1" animBg="1"/>
      <p:bldP spid="39" grpId="0" animBg="1"/>
      <p:bldP spid="39" grpId="1" animBg="1"/>
      <p:bldP spid="37" grpId="0" animBg="1"/>
      <p:bldP spid="37" grpId="1" animBg="1"/>
      <p:bldP spid="35" grpId="0" animBg="1"/>
      <p:bldP spid="35" grpId="1" animBg="1"/>
      <p:bldP spid="40" grpId="0" animBg="1"/>
      <p:bldP spid="40" grpId="1" animBg="1"/>
      <p:bldP spid="44" grpId="0" animBg="1"/>
      <p:bldP spid="44" grpId="1" animBg="1"/>
      <p:bldP spid="45" grpId="0" animBg="1"/>
      <p:bldP spid="4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C:\Users\weller\Desktop\ProtoSphere Siggraph\Präsentation\BunniesInnen\masked_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4713" y="53975"/>
            <a:ext cx="668178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2" descr="bunn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123950" y="612775"/>
            <a:ext cx="64801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2" name="Picture 2" descr="C:\Users\weller\Desktop\ProtoSphere Siggraph\Präsentation\BunniesInnen\1Sampled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74713" y="53975"/>
            <a:ext cx="6681787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Basic </a:t>
            </a:r>
            <a:r>
              <a:rPr lang="de-DE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Idea</a:t>
            </a:r>
            <a:endParaRPr lang="de-DE" sz="32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" name="Ellipse 32"/>
          <p:cNvSpPr>
            <a:spLocks noChangeArrowheads="1"/>
          </p:cNvSpPr>
          <p:nvPr/>
        </p:nvSpPr>
        <p:spPr bwMode="auto">
          <a:xfrm>
            <a:off x="2032000" y="47926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9" name="Ellipse 38"/>
          <p:cNvSpPr>
            <a:spLocks noChangeArrowheads="1"/>
          </p:cNvSpPr>
          <p:nvPr/>
        </p:nvSpPr>
        <p:spPr bwMode="auto">
          <a:xfrm>
            <a:off x="3614738" y="43767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7" name="Ellipse 36"/>
          <p:cNvSpPr>
            <a:spLocks noChangeArrowheads="1"/>
          </p:cNvSpPr>
          <p:nvPr/>
        </p:nvSpPr>
        <p:spPr bwMode="auto">
          <a:xfrm>
            <a:off x="3116263" y="46228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5" name="Ellipse 34"/>
          <p:cNvSpPr>
            <a:spLocks noChangeArrowheads="1"/>
          </p:cNvSpPr>
          <p:nvPr/>
        </p:nvSpPr>
        <p:spPr bwMode="auto">
          <a:xfrm>
            <a:off x="2598738" y="48260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0" name="Ellipse 29"/>
          <p:cNvSpPr>
            <a:spLocks noChangeArrowheads="1"/>
          </p:cNvSpPr>
          <p:nvPr/>
        </p:nvSpPr>
        <p:spPr bwMode="auto">
          <a:xfrm>
            <a:off x="3810000" y="42592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2" name="Ellipse 31"/>
          <p:cNvSpPr>
            <a:spLocks noChangeArrowheads="1"/>
          </p:cNvSpPr>
          <p:nvPr/>
        </p:nvSpPr>
        <p:spPr bwMode="auto">
          <a:xfrm>
            <a:off x="4165600" y="41227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41" name="Ellipse 40"/>
          <p:cNvSpPr>
            <a:spLocks noChangeArrowheads="1"/>
          </p:cNvSpPr>
          <p:nvPr/>
        </p:nvSpPr>
        <p:spPr bwMode="auto">
          <a:xfrm>
            <a:off x="4470400" y="40052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42" name="Ellipse 41"/>
          <p:cNvSpPr>
            <a:spLocks noChangeArrowheads="1"/>
          </p:cNvSpPr>
          <p:nvPr/>
        </p:nvSpPr>
        <p:spPr bwMode="auto">
          <a:xfrm>
            <a:off x="4868863" y="38608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43" name="Ellipse 42"/>
          <p:cNvSpPr>
            <a:spLocks noChangeArrowheads="1"/>
          </p:cNvSpPr>
          <p:nvPr/>
        </p:nvSpPr>
        <p:spPr bwMode="auto">
          <a:xfrm>
            <a:off x="5087938" y="37671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46" name="Ellipse 45"/>
          <p:cNvSpPr>
            <a:spLocks noChangeArrowheads="1"/>
          </p:cNvSpPr>
          <p:nvPr/>
        </p:nvSpPr>
        <p:spPr bwMode="auto">
          <a:xfrm>
            <a:off x="5334000" y="36655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48" name="Ellipse 47"/>
          <p:cNvSpPr>
            <a:spLocks noChangeArrowheads="1"/>
          </p:cNvSpPr>
          <p:nvPr/>
        </p:nvSpPr>
        <p:spPr bwMode="auto">
          <a:xfrm>
            <a:off x="5461000" y="34290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49" name="Ellipse 48"/>
          <p:cNvSpPr>
            <a:spLocks noChangeArrowheads="1"/>
          </p:cNvSpPr>
          <p:nvPr/>
        </p:nvSpPr>
        <p:spPr bwMode="auto">
          <a:xfrm>
            <a:off x="5630863" y="31067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50" name="Ellipse 49"/>
          <p:cNvSpPr>
            <a:spLocks noChangeArrowheads="1"/>
          </p:cNvSpPr>
          <p:nvPr/>
        </p:nvSpPr>
        <p:spPr bwMode="auto">
          <a:xfrm>
            <a:off x="5849938" y="27765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51" name="Ellipse 50"/>
          <p:cNvSpPr>
            <a:spLocks noChangeArrowheads="1"/>
          </p:cNvSpPr>
          <p:nvPr/>
        </p:nvSpPr>
        <p:spPr bwMode="auto">
          <a:xfrm>
            <a:off x="5875338" y="24892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52" name="Ellipse 51"/>
          <p:cNvSpPr>
            <a:spLocks noChangeArrowheads="1"/>
          </p:cNvSpPr>
          <p:nvPr/>
        </p:nvSpPr>
        <p:spPr bwMode="auto">
          <a:xfrm>
            <a:off x="5783263" y="22018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53" name="Ellipse 52"/>
          <p:cNvSpPr>
            <a:spLocks noChangeArrowheads="1"/>
          </p:cNvSpPr>
          <p:nvPr/>
        </p:nvSpPr>
        <p:spPr bwMode="auto">
          <a:xfrm>
            <a:off x="5808663" y="17859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54" name="Ellipse 53"/>
          <p:cNvSpPr>
            <a:spLocks noChangeArrowheads="1"/>
          </p:cNvSpPr>
          <p:nvPr/>
        </p:nvSpPr>
        <p:spPr bwMode="auto">
          <a:xfrm>
            <a:off x="5791200" y="14557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55" name="Ellipse 54"/>
          <p:cNvSpPr>
            <a:spLocks noChangeArrowheads="1"/>
          </p:cNvSpPr>
          <p:nvPr/>
        </p:nvSpPr>
        <p:spPr bwMode="auto">
          <a:xfrm>
            <a:off x="5773738" y="11430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56" name="Ellipse 55"/>
          <p:cNvSpPr>
            <a:spLocks noChangeArrowheads="1"/>
          </p:cNvSpPr>
          <p:nvPr/>
        </p:nvSpPr>
        <p:spPr bwMode="auto">
          <a:xfrm>
            <a:off x="5468938" y="19637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57" name="Ellipse 56"/>
          <p:cNvSpPr>
            <a:spLocks noChangeArrowheads="1"/>
          </p:cNvSpPr>
          <p:nvPr/>
        </p:nvSpPr>
        <p:spPr bwMode="auto">
          <a:xfrm>
            <a:off x="5181600" y="17192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58" name="Ellipse 57"/>
          <p:cNvSpPr>
            <a:spLocks noChangeArrowheads="1"/>
          </p:cNvSpPr>
          <p:nvPr/>
        </p:nvSpPr>
        <p:spPr bwMode="auto">
          <a:xfrm>
            <a:off x="4851400" y="14906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59" name="Ellipse 58"/>
          <p:cNvSpPr>
            <a:spLocks noChangeArrowheads="1"/>
          </p:cNvSpPr>
          <p:nvPr/>
        </p:nvSpPr>
        <p:spPr bwMode="auto">
          <a:xfrm>
            <a:off x="4572000" y="13382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60" name="Ellipse 59"/>
          <p:cNvSpPr>
            <a:spLocks noChangeArrowheads="1"/>
          </p:cNvSpPr>
          <p:nvPr/>
        </p:nvSpPr>
        <p:spPr bwMode="auto">
          <a:xfrm>
            <a:off x="4275138" y="11430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61" name="Ellipse 60"/>
          <p:cNvSpPr>
            <a:spLocks noChangeArrowheads="1"/>
          </p:cNvSpPr>
          <p:nvPr/>
        </p:nvSpPr>
        <p:spPr bwMode="auto">
          <a:xfrm>
            <a:off x="2336800" y="48593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62" name="Ellipse 61"/>
          <p:cNvSpPr>
            <a:spLocks noChangeArrowheads="1"/>
          </p:cNvSpPr>
          <p:nvPr/>
        </p:nvSpPr>
        <p:spPr bwMode="auto">
          <a:xfrm>
            <a:off x="4089400" y="46990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63" name="Ellipse 62"/>
          <p:cNvSpPr>
            <a:spLocks noChangeArrowheads="1"/>
          </p:cNvSpPr>
          <p:nvPr/>
        </p:nvSpPr>
        <p:spPr bwMode="auto">
          <a:xfrm>
            <a:off x="4572000" y="51387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64" name="Ellipse 63"/>
          <p:cNvSpPr>
            <a:spLocks noChangeArrowheads="1"/>
          </p:cNvSpPr>
          <p:nvPr/>
        </p:nvSpPr>
        <p:spPr bwMode="auto">
          <a:xfrm>
            <a:off x="4960938" y="53927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65" name="Ellipse 64"/>
          <p:cNvSpPr>
            <a:spLocks noChangeArrowheads="1"/>
          </p:cNvSpPr>
          <p:nvPr/>
        </p:nvSpPr>
        <p:spPr bwMode="auto">
          <a:xfrm>
            <a:off x="3284538" y="51736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66" name="Ellipse 65"/>
          <p:cNvSpPr>
            <a:spLocks noChangeArrowheads="1"/>
          </p:cNvSpPr>
          <p:nvPr/>
        </p:nvSpPr>
        <p:spPr bwMode="auto">
          <a:xfrm>
            <a:off x="3106738" y="54864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68" name="Ellipse 67"/>
          <p:cNvSpPr>
            <a:spLocks noChangeArrowheads="1"/>
          </p:cNvSpPr>
          <p:nvPr/>
        </p:nvSpPr>
        <p:spPr bwMode="auto">
          <a:xfrm>
            <a:off x="3436938" y="48514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69" name="Ellipse 68"/>
          <p:cNvSpPr>
            <a:spLocks noChangeArrowheads="1"/>
          </p:cNvSpPr>
          <p:nvPr/>
        </p:nvSpPr>
        <p:spPr bwMode="auto">
          <a:xfrm>
            <a:off x="3581400" y="40306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70" name="Ellipse 69"/>
          <p:cNvSpPr>
            <a:spLocks noChangeArrowheads="1"/>
          </p:cNvSpPr>
          <p:nvPr/>
        </p:nvSpPr>
        <p:spPr bwMode="auto">
          <a:xfrm>
            <a:off x="3479800" y="38100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71" name="Ellipse 70"/>
          <p:cNvSpPr>
            <a:spLocks noChangeArrowheads="1"/>
          </p:cNvSpPr>
          <p:nvPr/>
        </p:nvSpPr>
        <p:spPr bwMode="auto">
          <a:xfrm>
            <a:off x="3446463" y="35560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72" name="Ellipse 71"/>
          <p:cNvSpPr>
            <a:spLocks noChangeArrowheads="1"/>
          </p:cNvSpPr>
          <p:nvPr/>
        </p:nvSpPr>
        <p:spPr bwMode="auto">
          <a:xfrm>
            <a:off x="4284663" y="49276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73" name="Ellipse 72"/>
          <p:cNvSpPr>
            <a:spLocks noChangeArrowheads="1"/>
          </p:cNvSpPr>
          <p:nvPr/>
        </p:nvSpPr>
        <p:spPr bwMode="auto">
          <a:xfrm>
            <a:off x="5275263" y="55038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74" name="Ellipse 73"/>
          <p:cNvSpPr>
            <a:spLocks noChangeArrowheads="1"/>
          </p:cNvSpPr>
          <p:nvPr/>
        </p:nvSpPr>
        <p:spPr bwMode="auto">
          <a:xfrm>
            <a:off x="5588000" y="53927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75" name="Ellipse 74"/>
          <p:cNvSpPr>
            <a:spLocks noChangeArrowheads="1"/>
          </p:cNvSpPr>
          <p:nvPr/>
        </p:nvSpPr>
        <p:spPr bwMode="auto">
          <a:xfrm>
            <a:off x="5443538" y="57229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76" name="Ellipse 75"/>
          <p:cNvSpPr>
            <a:spLocks noChangeArrowheads="1"/>
          </p:cNvSpPr>
          <p:nvPr/>
        </p:nvSpPr>
        <p:spPr bwMode="auto">
          <a:xfrm>
            <a:off x="3395663" y="33274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77" name="Ellipse 76"/>
          <p:cNvSpPr>
            <a:spLocks noChangeArrowheads="1"/>
          </p:cNvSpPr>
          <p:nvPr/>
        </p:nvSpPr>
        <p:spPr bwMode="auto">
          <a:xfrm>
            <a:off x="3360738" y="3116263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cxnSp>
        <p:nvCxnSpPr>
          <p:cNvPr id="79" name="Gerade Verbindung mit Pfeil 78"/>
          <p:cNvCxnSpPr>
            <a:cxnSpLocks noChangeShapeType="1"/>
            <a:stCxn id="30" idx="4"/>
          </p:cNvCxnSpPr>
          <p:nvPr/>
        </p:nvCxnSpPr>
        <p:spPr bwMode="auto">
          <a:xfrm rot="5400000">
            <a:off x="2980532" y="5156994"/>
            <a:ext cx="1676400" cy="84137"/>
          </a:xfrm>
          <a:prstGeom prst="straightConnector1">
            <a:avLst/>
          </a:prstGeom>
          <a:noFill/>
          <a:ln w="50800" algn="ctr">
            <a:solidFill>
              <a:srgbClr val="008C4F"/>
            </a:solidFill>
            <a:round/>
            <a:headEnd/>
            <a:tailEnd type="triangle" w="med" len="sm"/>
          </a:ln>
        </p:spPr>
      </p:cxnSp>
      <p:sp>
        <p:nvSpPr>
          <p:cNvPr id="4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/>
              <a:t>Basic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2050" name="Picture 2" descr="C:\Users\weller\Desktop\ProtoSphere Siggraph\Präsentation\spVD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14350"/>
            <a:ext cx="2914651" cy="2914650"/>
          </a:xfrm>
          <a:prstGeom prst="rect">
            <a:avLst/>
          </a:prstGeom>
          <a:noFill/>
        </p:spPr>
      </p:pic>
      <p:sp>
        <p:nvSpPr>
          <p:cNvPr id="67" name="Textfeld 66"/>
          <p:cNvSpPr txBox="1"/>
          <p:nvPr/>
        </p:nvSpPr>
        <p:spPr>
          <a:xfrm>
            <a:off x="110065" y="3318935"/>
            <a:ext cx="348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latin typeface="StoneSansITCStd SemiBold" pitchFamily="2" charset="0"/>
              </a:rPr>
              <a:t>Voronoi Diagram Research Center</a:t>
            </a:r>
          </a:p>
          <a:p>
            <a:pPr algn="ctr"/>
            <a:r>
              <a:rPr lang="de-DE" dirty="0" smtClean="0"/>
              <a:t>Hanyang University, Seoul, Korea</a:t>
            </a:r>
            <a:endParaRPr lang="de-DE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2000"/>
                                        <p:tgtEl>
                                          <p:spTgt spid="101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9" grpId="0" animBg="1"/>
      <p:bldP spid="39" grpId="1" animBg="1"/>
      <p:bldP spid="39" grpId="2" animBg="1"/>
      <p:bldP spid="37" grpId="0" animBg="1"/>
      <p:bldP spid="37" grpId="1" animBg="1"/>
      <p:bldP spid="35" grpId="0" animBg="1"/>
      <p:bldP spid="35" grpId="1" animBg="1"/>
      <p:bldP spid="30" grpId="0" animBg="1"/>
      <p:bldP spid="32" grpId="0" animBg="1"/>
      <p:bldP spid="32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6" grpId="0" animBg="1"/>
      <p:bldP spid="46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67" grpId="0"/>
      <p:bldP spid="6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bunny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123950" y="612775"/>
            <a:ext cx="6480175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Ellipse 14"/>
          <p:cNvSpPr>
            <a:spLocks noChangeArrowheads="1"/>
          </p:cNvSpPr>
          <p:nvPr/>
        </p:nvSpPr>
        <p:spPr bwMode="auto">
          <a:xfrm>
            <a:off x="3190875" y="2752725"/>
            <a:ext cx="2647950" cy="2647950"/>
          </a:xfrm>
          <a:prstGeom prst="ellipse">
            <a:avLst/>
          </a:prstGeom>
          <a:solidFill>
            <a:srgbClr val="8C1C00">
              <a:alpha val="50195"/>
            </a:srgb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114" name="Ellipse 113"/>
          <p:cNvSpPr>
            <a:spLocks noChangeArrowheads="1"/>
          </p:cNvSpPr>
          <p:nvPr/>
        </p:nvSpPr>
        <p:spPr bwMode="auto">
          <a:xfrm>
            <a:off x="4462463" y="2695575"/>
            <a:ext cx="2057400" cy="2057400"/>
          </a:xfrm>
          <a:prstGeom prst="ellipse">
            <a:avLst/>
          </a:prstGeom>
          <a:solidFill>
            <a:srgbClr val="8C1C00">
              <a:alpha val="50195"/>
            </a:srgb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cxnSp>
        <p:nvCxnSpPr>
          <p:cNvPr id="113" name="Gerade Verbindung mit Pfeil 112"/>
          <p:cNvCxnSpPr>
            <a:cxnSpLocks noChangeShapeType="1"/>
            <a:stCxn id="103" idx="7"/>
          </p:cNvCxnSpPr>
          <p:nvPr/>
        </p:nvCxnSpPr>
        <p:spPr bwMode="auto">
          <a:xfrm rot="-5400000" flipH="1" flipV="1">
            <a:off x="4874419" y="3350419"/>
            <a:ext cx="325438" cy="1035050"/>
          </a:xfrm>
          <a:prstGeom prst="straightConnector1">
            <a:avLst/>
          </a:prstGeom>
          <a:noFill/>
          <a:ln w="50800" algn="ctr">
            <a:solidFill>
              <a:srgbClr val="808080"/>
            </a:solidFill>
            <a:round/>
            <a:headEnd/>
            <a:tailEnd type="triangle" w="med" len="sm"/>
          </a:ln>
        </p:spPr>
      </p:cxnSp>
      <p:cxnSp>
        <p:nvCxnSpPr>
          <p:cNvPr id="104" name="Gerade Verbindung mit Pfeil 103"/>
          <p:cNvCxnSpPr>
            <a:cxnSpLocks noChangeShapeType="1"/>
            <a:stCxn id="103" idx="7"/>
          </p:cNvCxnSpPr>
          <p:nvPr/>
        </p:nvCxnSpPr>
        <p:spPr bwMode="auto">
          <a:xfrm rot="5400000" flipH="1" flipV="1">
            <a:off x="5887244" y="3096419"/>
            <a:ext cx="276225" cy="941387"/>
          </a:xfrm>
          <a:prstGeom prst="straightConnector1">
            <a:avLst/>
          </a:prstGeom>
          <a:noFill/>
          <a:ln w="50800" algn="ctr">
            <a:solidFill>
              <a:srgbClr val="008C4F"/>
            </a:solidFill>
            <a:round/>
            <a:headEnd/>
            <a:tailEnd type="triangle" w="med" len="sm"/>
          </a:ln>
        </p:spPr>
      </p:cxnSp>
      <p:sp>
        <p:nvSpPr>
          <p:cNvPr id="87" name="Ellipse 86"/>
          <p:cNvSpPr>
            <a:spLocks noChangeArrowheads="1"/>
          </p:cNvSpPr>
          <p:nvPr/>
        </p:nvSpPr>
        <p:spPr bwMode="auto">
          <a:xfrm>
            <a:off x="5283200" y="3624263"/>
            <a:ext cx="1092200" cy="1092200"/>
          </a:xfrm>
          <a:prstGeom prst="ellipse">
            <a:avLst/>
          </a:prstGeom>
          <a:solidFill>
            <a:srgbClr val="8C1C00">
              <a:alpha val="50195"/>
            </a:srgb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cxnSp>
        <p:nvCxnSpPr>
          <p:cNvPr id="78" name="Gerade Verbindung mit Pfeil 77"/>
          <p:cNvCxnSpPr>
            <a:cxnSpLocks noChangeShapeType="1"/>
            <a:stCxn id="47" idx="5"/>
          </p:cNvCxnSpPr>
          <p:nvPr/>
        </p:nvCxnSpPr>
        <p:spPr bwMode="auto">
          <a:xfrm rot="16200000" flipH="1">
            <a:off x="5891213" y="4222750"/>
            <a:ext cx="369887" cy="328613"/>
          </a:xfrm>
          <a:prstGeom prst="straightConnector1">
            <a:avLst/>
          </a:prstGeom>
          <a:noFill/>
          <a:ln w="50800" algn="ctr">
            <a:solidFill>
              <a:srgbClr val="008C4F"/>
            </a:solidFill>
            <a:round/>
            <a:headEnd/>
            <a:tailEnd type="triangle" w="med" len="sm"/>
          </a:ln>
        </p:spPr>
      </p:cxnSp>
      <p:sp>
        <p:nvSpPr>
          <p:cNvPr id="85" name="Textfeld 84"/>
          <p:cNvSpPr txBox="1">
            <a:spLocks noChangeArrowheads="1"/>
          </p:cNvSpPr>
          <p:nvPr/>
        </p:nvSpPr>
        <p:spPr bwMode="auto">
          <a:xfrm>
            <a:off x="5976938" y="3995738"/>
            <a:ext cx="3825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StoneSansITCStd SemiBold" pitchFamily="2" charset="0"/>
              </a:rPr>
              <a:t>d</a:t>
            </a:r>
          </a:p>
        </p:txBody>
      </p:sp>
      <p:sp>
        <p:nvSpPr>
          <p:cNvPr id="86" name="Textfeld 85"/>
          <p:cNvSpPr txBox="1">
            <a:spLocks noChangeArrowheads="1"/>
          </p:cNvSpPr>
          <p:nvPr/>
        </p:nvSpPr>
        <p:spPr bwMode="auto">
          <a:xfrm>
            <a:off x="5727700" y="3683000"/>
            <a:ext cx="368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 dirty="0">
                <a:latin typeface="StoneSansITCStd SemiBold" pitchFamily="2" charset="0"/>
              </a:rPr>
              <a:t>P</a:t>
            </a:r>
          </a:p>
        </p:txBody>
      </p:sp>
      <p:cxnSp>
        <p:nvCxnSpPr>
          <p:cNvPr id="88" name="Gerade Verbindung mit Pfeil 87"/>
          <p:cNvCxnSpPr>
            <a:cxnSpLocks noChangeShapeType="1"/>
          </p:cNvCxnSpPr>
          <p:nvPr/>
        </p:nvCxnSpPr>
        <p:spPr bwMode="auto">
          <a:xfrm rot="16200000" flipV="1">
            <a:off x="5471319" y="3759994"/>
            <a:ext cx="476250" cy="407988"/>
          </a:xfrm>
          <a:prstGeom prst="straightConnector1">
            <a:avLst/>
          </a:prstGeom>
          <a:noFill/>
          <a:ln w="50800" algn="ctr">
            <a:solidFill>
              <a:srgbClr val="808080"/>
            </a:solidFill>
            <a:round/>
            <a:headEnd/>
            <a:tailEnd type="triangle" w="med" len="sm"/>
          </a:ln>
        </p:spPr>
      </p:cxnSp>
      <p:sp>
        <p:nvSpPr>
          <p:cNvPr id="47" name="Ellipse 46"/>
          <p:cNvSpPr>
            <a:spLocks noChangeArrowheads="1"/>
          </p:cNvSpPr>
          <p:nvPr/>
        </p:nvSpPr>
        <p:spPr bwMode="auto">
          <a:xfrm>
            <a:off x="5824538" y="4114800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103" name="Ellipse 102"/>
          <p:cNvSpPr>
            <a:spLocks noChangeArrowheads="1"/>
          </p:cNvSpPr>
          <p:nvPr/>
        </p:nvSpPr>
        <p:spPr bwMode="auto">
          <a:xfrm>
            <a:off x="5467350" y="3690938"/>
            <a:ext cx="101600" cy="101600"/>
          </a:xfrm>
          <a:prstGeom prst="ellipse">
            <a:avLst/>
          </a:prstGeom>
          <a:solidFill>
            <a:srgbClr val="8C1C00"/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105" name="Textfeld 104"/>
          <p:cNvSpPr txBox="1">
            <a:spLocks noChangeArrowheads="1"/>
          </p:cNvSpPr>
          <p:nvPr/>
        </p:nvSpPr>
        <p:spPr bwMode="auto">
          <a:xfrm>
            <a:off x="5875338" y="3038475"/>
            <a:ext cx="3825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400">
                <a:latin typeface="StoneSansITCStd SemiBold" pitchFamily="2" charset="0"/>
              </a:rPr>
              <a:t>d</a:t>
            </a:r>
          </a:p>
        </p:txBody>
      </p:sp>
      <p:cxnSp>
        <p:nvCxnSpPr>
          <p:cNvPr id="16" name="Gerade Verbindung mit Pfeil 15"/>
          <p:cNvCxnSpPr>
            <a:cxnSpLocks noChangeShapeType="1"/>
            <a:endCxn id="15" idx="5"/>
          </p:cNvCxnSpPr>
          <p:nvPr/>
        </p:nvCxnSpPr>
        <p:spPr bwMode="auto">
          <a:xfrm rot="16200000" flipH="1">
            <a:off x="4538662" y="4100512"/>
            <a:ext cx="945717" cy="879041"/>
          </a:xfrm>
          <a:prstGeom prst="straightConnector1">
            <a:avLst/>
          </a:prstGeom>
          <a:noFill/>
          <a:ln w="50800" algn="ctr">
            <a:solidFill>
              <a:srgbClr val="008C4F"/>
            </a:solidFill>
            <a:round/>
            <a:headEnd/>
            <a:tailEnd type="triangle" w="med" len="sm"/>
          </a:ln>
        </p:spPr>
      </p:cxnSp>
      <p:cxnSp>
        <p:nvCxnSpPr>
          <p:cNvPr id="23" name="Gerade Verbindung mit Pfeil 22"/>
          <p:cNvCxnSpPr>
            <a:cxnSpLocks noChangeShapeType="1"/>
          </p:cNvCxnSpPr>
          <p:nvPr/>
        </p:nvCxnSpPr>
        <p:spPr bwMode="auto">
          <a:xfrm rot="10800000">
            <a:off x="4235450" y="3759202"/>
            <a:ext cx="336550" cy="304798"/>
          </a:xfrm>
          <a:prstGeom prst="straightConnector1">
            <a:avLst/>
          </a:prstGeom>
          <a:noFill/>
          <a:ln w="50800" algn="ctr">
            <a:solidFill>
              <a:srgbClr val="808080"/>
            </a:solidFill>
            <a:round/>
            <a:headEnd/>
            <a:tailEnd type="triangle" w="med" len="sm"/>
          </a:ln>
        </p:spPr>
      </p:cxnSp>
      <p:sp>
        <p:nvSpPr>
          <p:cNvPr id="30" name="Ellipse 29"/>
          <p:cNvSpPr>
            <a:spLocks noChangeArrowheads="1"/>
          </p:cNvSpPr>
          <p:nvPr/>
        </p:nvSpPr>
        <p:spPr bwMode="auto">
          <a:xfrm>
            <a:off x="3281361" y="2719386"/>
            <a:ext cx="1905002" cy="1905002"/>
          </a:xfrm>
          <a:prstGeom prst="ellipse">
            <a:avLst/>
          </a:prstGeom>
          <a:solidFill>
            <a:srgbClr val="8C1C00">
              <a:alpha val="50195"/>
            </a:srgb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1" name="Ellipse 30"/>
          <p:cNvSpPr>
            <a:spLocks noChangeArrowheads="1"/>
          </p:cNvSpPr>
          <p:nvPr/>
        </p:nvSpPr>
        <p:spPr bwMode="auto">
          <a:xfrm>
            <a:off x="2262187" y="2647949"/>
            <a:ext cx="3224213" cy="3224213"/>
          </a:xfrm>
          <a:prstGeom prst="ellipse">
            <a:avLst/>
          </a:prstGeom>
          <a:solidFill>
            <a:srgbClr val="8C1C00">
              <a:alpha val="50195"/>
            </a:srgb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2" name="Ellipse 31"/>
          <p:cNvSpPr>
            <a:spLocks noChangeArrowheads="1"/>
          </p:cNvSpPr>
          <p:nvPr/>
        </p:nvSpPr>
        <p:spPr bwMode="auto">
          <a:xfrm>
            <a:off x="2309814" y="3195638"/>
            <a:ext cx="2824162" cy="2824162"/>
          </a:xfrm>
          <a:prstGeom prst="ellipse">
            <a:avLst/>
          </a:prstGeom>
          <a:solidFill>
            <a:srgbClr val="8C1C00">
              <a:alpha val="50195"/>
            </a:srgb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34" name="Ellipse 33"/>
          <p:cNvSpPr>
            <a:spLocks noChangeArrowheads="1"/>
          </p:cNvSpPr>
          <p:nvPr/>
        </p:nvSpPr>
        <p:spPr bwMode="auto">
          <a:xfrm>
            <a:off x="2100262" y="2619374"/>
            <a:ext cx="3267076" cy="3267076"/>
          </a:xfrm>
          <a:prstGeom prst="ellipse">
            <a:avLst/>
          </a:prstGeom>
          <a:solidFill>
            <a:srgbClr val="8C1C00">
              <a:alpha val="50195"/>
            </a:srgbClr>
          </a:solidFill>
          <a:ln w="12700" algn="ctr">
            <a:noFill/>
            <a:round/>
            <a:headEnd/>
            <a:tailEnd/>
          </a:ln>
        </p:spPr>
        <p:txBody>
          <a:bodyPr/>
          <a:lstStyle/>
          <a:p>
            <a:endParaRPr lang="de-DE" sz="1400">
              <a:latin typeface="StoneSansITCStd Medium" pitchFamily="50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 </a:t>
            </a:r>
            <a:r>
              <a:rPr lang="de-DE" sz="32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 Basic </a:t>
            </a:r>
            <a:r>
              <a:rPr lang="de-DE" sz="32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Algorithm</a:t>
            </a:r>
          </a:p>
        </p:txBody>
      </p:sp>
      <p:pic>
        <p:nvPicPr>
          <p:cNvPr id="24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059" y="20777"/>
            <a:ext cx="3186815" cy="674927"/>
          </a:xfrm>
          <a:prstGeom prst="rect">
            <a:avLst/>
          </a:prstGeom>
          <a:noFill/>
        </p:spPr>
      </p:pic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/>
              <a:t>Basic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784 -0.06018 " pathEditMode="relative" ptsTypes="AA">
                                      <p:cBhvr>
                                        <p:cTn id="3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663 -0.06158 " pathEditMode="relative" ptsTypes="AA">
                                      <p:cBhvr>
                                        <p:cTn id="3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63 -0.06157 L -0.15122 -0.0076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" y="2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162 L -0.10365 0.04398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65 0.04398 L -0.13872 0.00463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" y="-2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121 -0.00764 L -0.18073 -0.0419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" y="-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872 0.00463 L -0.1882 0.08241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" y="39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073 -0.0419 L -0.23646 0.0261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" y="34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2 0.08241 L -0.2033 0.12894 " pathEditMode="relative" rAng="0" ptsTypes="AA">
                                      <p:cBhvr>
                                        <p:cTn id="143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23"/>
                                    </p:animMotion>
                                  </p:childTnLst>
                                </p:cTn>
                              </p:par>
                              <p:par>
                                <p:cTn id="144" presetID="0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46 0.02616 L -0.2599 0.07963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" y="27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29 0.12894 L -0.22517 0.0747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" y="-27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99 0.07963 L -0.27292 0.02686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" y="-26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14" grpId="0" animBg="1"/>
      <p:bldP spid="114" grpId="1" animBg="1"/>
      <p:bldP spid="87" grpId="0" animBg="1"/>
      <p:bldP spid="87" grpId="1" animBg="1"/>
      <p:bldP spid="85" grpId="0"/>
      <p:bldP spid="85" grpId="1"/>
      <p:bldP spid="86" grpId="0"/>
      <p:bldP spid="86" grpId="1"/>
      <p:bldP spid="86" grpId="2"/>
      <p:bldP spid="86" grpId="3"/>
      <p:bldP spid="86" grpId="4"/>
      <p:bldP spid="86" grpId="5"/>
      <p:bldP spid="47" grpId="0" animBg="1"/>
      <p:bldP spid="47" grpId="1" animBg="1"/>
      <p:bldP spid="47" grpId="2" animBg="1"/>
      <p:bldP spid="103" grpId="0" animBg="1"/>
      <p:bldP spid="103" grpId="1" animBg="1"/>
      <p:bldP spid="103" grpId="2" animBg="1"/>
      <p:bldP spid="103" grpId="3" animBg="1"/>
      <p:bldP spid="103" grpId="4" animBg="1"/>
      <p:bldP spid="105" grpId="0"/>
      <p:bldP spid="105" grpId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57225" y="84138"/>
            <a:ext cx="78994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54000" bIns="0" anchor="ctr"/>
          <a:lstStyle/>
          <a:p>
            <a:pPr eaLnBrk="0" hangingPunct="0">
              <a:defRPr/>
            </a:pPr>
            <a:r>
              <a:rPr lang="de-DE" sz="2800" kern="0" dirty="0" smtClean="0">
                <a:solidFill>
                  <a:schemeClr val="tx2"/>
                </a:solidFill>
                <a:latin typeface="StoneSansITCStd SemiBold" pitchFamily="2" charset="0"/>
                <a:ea typeface="+mj-ea"/>
                <a:cs typeface="+mj-cs"/>
              </a:rPr>
              <a:t>			     </a:t>
            </a:r>
            <a:r>
              <a:rPr lang="de-DE" sz="3200" kern="0" dirty="0" smtClean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- Basic </a:t>
            </a:r>
            <a:r>
              <a:rPr lang="de-DE" sz="3200" kern="0" dirty="0">
                <a:solidFill>
                  <a:schemeClr val="tx2"/>
                </a:solidFill>
                <a:latin typeface="StoneSansITCStd Medium" pitchFamily="2" charset="0"/>
                <a:ea typeface="+mj-ea"/>
                <a:cs typeface="+mj-cs"/>
              </a:rPr>
              <a:t>Algorithm</a:t>
            </a:r>
          </a:p>
        </p:txBody>
      </p:sp>
      <p:pic>
        <p:nvPicPr>
          <p:cNvPr id="6" name="Picture 2" descr="C:\Users\weller\Desktop\ProtoSphere Siggraph\Präsentation\Untitled 5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8059" y="20777"/>
            <a:ext cx="3186815" cy="674927"/>
          </a:xfrm>
          <a:prstGeom prst="rect">
            <a:avLst/>
          </a:prstGeom>
          <a:noFill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0825" y="6500813"/>
            <a:ext cx="8264525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tIns="0" bIns="0" anchor="ctr"/>
          <a:lstStyle/>
          <a:p>
            <a:pPr algn="ctr">
              <a:spcBef>
                <a:spcPct val="50000"/>
              </a:spcBef>
              <a:defRPr/>
            </a:pPr>
            <a:r>
              <a:rPr lang="de-DE" sz="1000" dirty="0">
                <a:solidFill>
                  <a:srgbClr val="C8C8C8"/>
                </a:solidFill>
              </a:rPr>
              <a:t>Motivation                                  </a:t>
            </a:r>
            <a:r>
              <a:rPr lang="de-DE" sz="1000" dirty="0" smtClean="0"/>
              <a:t>Basic</a:t>
            </a:r>
            <a:r>
              <a:rPr lang="de-DE" sz="1000" baseline="0" dirty="0" smtClean="0"/>
              <a:t> Algorithm</a:t>
            </a:r>
            <a:r>
              <a:rPr lang="de-DE" sz="1000" dirty="0" smtClean="0"/>
              <a:t>                                  </a:t>
            </a:r>
            <a:r>
              <a:rPr lang="de-DE" sz="1000" dirty="0" smtClean="0">
                <a:solidFill>
                  <a:srgbClr val="C8C8C8"/>
                </a:solidFill>
              </a:rPr>
              <a:t>Parallel</a:t>
            </a:r>
            <a:r>
              <a:rPr lang="de-DE" sz="1000" baseline="0" dirty="0" smtClean="0">
                <a:solidFill>
                  <a:srgbClr val="C8C8C8"/>
                </a:solidFill>
              </a:rPr>
              <a:t> Algorithm</a:t>
            </a:r>
            <a:r>
              <a:rPr lang="de-DE" sz="1000" dirty="0" smtClean="0">
                <a:solidFill>
                  <a:srgbClr val="C8C8C8"/>
                </a:solidFill>
              </a:rPr>
              <a:t>                             Results                                  </a:t>
            </a:r>
            <a:r>
              <a:rPr lang="de-DE" sz="1000" dirty="0">
                <a:solidFill>
                  <a:srgbClr val="C8C8C8"/>
                </a:solidFill>
              </a:rPr>
              <a:t>Conclusion</a:t>
            </a:r>
          </a:p>
        </p:txBody>
      </p:sp>
      <p:pic>
        <p:nvPicPr>
          <p:cNvPr id="8" name="CPU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24000" y="644400"/>
            <a:ext cx="7802880" cy="585216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77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SEAMSFONTS" val="1"/>
  <p:tag name="USEBOLDAMS" val="0"/>
  <p:tag name="TEX2PS" val="latex $(base).tex; dvips -D $(res) -E -o $(base).ps $(base).dvi"/>
  <p:tag name="EXTERNALEDITCOMMAND" val="notepad %"/>
  <p:tag name="GHOSTSCRIPTCOMMAND" val="gswin32c"/>
  <p:tag name="DEFAULTFONTSIZE" val="16"/>
  <p:tag name="DEFAULTBITMAP" val="pngmono"/>
  <p:tag name="DEFAULTBLEND" val="0"/>
  <p:tag name="DEFAULTTRANSPARENT" val="0"/>
  <p:tag name="DEFAULTWORKAROUNDTRANSPARENCYBUG" val="0"/>
  <p:tag name="DEFAULTRESOLUTION" val="1200"/>
  <p:tag name="DEFAULTWORDWRAP" val="1"/>
  <p:tag name="DEFAULTMAGNIFICATION" val="1000"/>
  <p:tag name="DEFAULTWIDTH" val="0"/>
  <p:tag name="DEFAULTHEIGHT" val="0"/>
  <p:tag name="DEFAULTDISPLAYSOURCE" val="\documentclass[12pt]{article}&#10;\pagestyle{empty}&#10;\usepackage{mymath}&#10;\usepackage{sansmath} \sansmath&#10;\begin{document}&#10;\begin{equation*}&#10;&#10;\end{equation*}&#10;\end{document}&#10;"/>
  <p:tag name="EMBEDFONTS" val="1"/>
  <p:tag name="_INSTRUCTOR VIEW19C14C36-AC8E-43BC-9DB6-C2AAF774C7DC|PANE__TAG" val="_"/>
  <p:tag name="FIRSTWELLER@RUV3EBKMVWQMHIIX" val="3497"/>
  <p:tag name="FIRSTWELLER@PIVGUKMFUVWZY5J3" val="375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TU_Clausthal">
  <a:themeElements>
    <a:clrScheme name="Clausthal Vorlesung">
      <a:dk1>
        <a:srgbClr val="000000"/>
      </a:dk1>
      <a:lt1>
        <a:srgbClr val="FFFFFF"/>
      </a:lt1>
      <a:dk2>
        <a:srgbClr val="000000"/>
      </a:dk2>
      <a:lt2>
        <a:srgbClr val="E5E5E5"/>
      </a:lt2>
      <a:accent1>
        <a:srgbClr val="1CAC72"/>
      </a:accent1>
      <a:accent2>
        <a:srgbClr val="008B51"/>
      </a:accent2>
      <a:accent3>
        <a:srgbClr val="FFFFFF"/>
      </a:accent3>
      <a:accent4>
        <a:srgbClr val="000000"/>
      </a:accent4>
      <a:accent5>
        <a:srgbClr val="ABD2BC"/>
      </a:accent5>
      <a:accent6>
        <a:srgbClr val="A42700"/>
      </a:accent6>
      <a:hlink>
        <a:srgbClr val="8B1F00"/>
      </a:hlink>
      <a:folHlink>
        <a:srgbClr val="FF8000"/>
      </a:folHlink>
    </a:clrScheme>
    <a:fontScheme name="TU_Clausthal_Vorlage">
      <a:majorFont>
        <a:latin typeface="StoneSansITCStd Medium"/>
        <a:ea typeface=""/>
        <a:cs typeface=""/>
      </a:majorFont>
      <a:minorFont>
        <a:latin typeface="StoneSansITCStd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toneSansITCStd Medium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StoneSansITCStd Medium" charset="0"/>
          </a:defRPr>
        </a:defPPr>
      </a:lstStyle>
    </a:lnDef>
  </a:objectDefaults>
  <a:extraClrSchemeLst>
    <a:extraClrScheme>
      <a:clrScheme name="TU_Clausthal_Vorl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U_Clausthal_Vorl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8">
        <a:dk1>
          <a:srgbClr val="000000"/>
        </a:dk1>
        <a:lt1>
          <a:srgbClr val="FFFFFF"/>
        </a:lt1>
        <a:dk2>
          <a:srgbClr val="000000"/>
        </a:dk2>
        <a:lt2>
          <a:srgbClr val="E5E5E5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8B1F00"/>
        </a:hlink>
        <a:folHlink>
          <a:srgbClr val="FF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U_Clausthal_Vorlage 9">
        <a:dk1>
          <a:srgbClr val="000000"/>
        </a:dk1>
        <a:lt1>
          <a:srgbClr val="FFFFFF"/>
        </a:lt1>
        <a:dk2>
          <a:srgbClr val="000000"/>
        </a:dk2>
        <a:lt2>
          <a:srgbClr val="E5E5E5"/>
        </a:lt2>
        <a:accent1>
          <a:srgbClr val="2638CA"/>
        </a:accent1>
        <a:accent2>
          <a:srgbClr val="1C8A52"/>
        </a:accent2>
        <a:accent3>
          <a:srgbClr val="FFFFFF"/>
        </a:accent3>
        <a:accent4>
          <a:srgbClr val="000000"/>
        </a:accent4>
        <a:accent5>
          <a:srgbClr val="ACAEE1"/>
        </a:accent5>
        <a:accent6>
          <a:srgbClr val="187D49"/>
        </a:accent6>
        <a:hlink>
          <a:srgbClr val="8B1F00"/>
        </a:hlink>
        <a:folHlink>
          <a:srgbClr val="FF8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487</Words>
  <Application>Microsoft Office PowerPoint</Application>
  <PresentationFormat>Bildschirmpräsentation (4:3)</PresentationFormat>
  <Paragraphs>140</Paragraphs>
  <Slides>24</Slides>
  <Notes>24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4" baseType="lpstr">
      <vt:lpstr>Arial</vt:lpstr>
      <vt:lpstr>StoneSansITCStd Medium</vt:lpstr>
      <vt:lpstr>Wingdings</vt:lpstr>
      <vt:lpstr>Tempus Sans ITC</vt:lpstr>
      <vt:lpstr>Aharoni</vt:lpstr>
      <vt:lpstr>Calibri</vt:lpstr>
      <vt:lpstr>ＭＳ Ｐゴシック</vt:lpstr>
      <vt:lpstr>StoneSansITCStd SemiBold</vt:lpstr>
      <vt:lpstr>StoneSerITCStd Medium</vt:lpstr>
      <vt:lpstr>TU_Clausthal</vt:lpstr>
      <vt:lpstr>Folie 1</vt:lpstr>
      <vt:lpstr>Folie 2</vt:lpstr>
      <vt:lpstr>Folie 3</vt:lpstr>
      <vt:lpstr>Requirements</vt:lpstr>
      <vt:lpstr>Previous Works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Results</vt:lpstr>
      <vt:lpstr>Conclusions</vt:lpstr>
      <vt:lpstr>Future Work</vt:lpstr>
      <vt:lpstr>Acknowledgments</vt:lpstr>
    </vt:vector>
  </TitlesOfParts>
  <Company>IFI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Continuous Edge Gradient-Based Template Matching for Articulated Objects</dc:title>
  <dc:creator>dmohr</dc:creator>
  <cp:lastModifiedBy>Rene Weller</cp:lastModifiedBy>
  <cp:revision>1121</cp:revision>
  <dcterms:created xsi:type="dcterms:W3CDTF">2009-01-12T10:54:28Z</dcterms:created>
  <dcterms:modified xsi:type="dcterms:W3CDTF">2011-02-02T08:47:23Z</dcterms:modified>
</cp:coreProperties>
</file>